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0" r:id="rId3"/>
    <p:sldId id="257" r:id="rId4"/>
    <p:sldId id="273" r:id="rId5"/>
    <p:sldId id="260" r:id="rId6"/>
    <p:sldId id="263" r:id="rId7"/>
    <p:sldId id="264" r:id="rId8"/>
    <p:sldId id="296" r:id="rId9"/>
    <p:sldId id="297" r:id="rId10"/>
    <p:sldId id="286" r:id="rId11"/>
    <p:sldId id="301" r:id="rId12"/>
    <p:sldId id="284" r:id="rId13"/>
    <p:sldId id="265" r:id="rId14"/>
    <p:sldId id="266" r:id="rId15"/>
    <p:sldId id="267" r:id="rId16"/>
    <p:sldId id="279" r:id="rId17"/>
    <p:sldId id="268" r:id="rId18"/>
    <p:sldId id="269" r:id="rId19"/>
    <p:sldId id="280" r:id="rId20"/>
    <p:sldId id="276" r:id="rId21"/>
    <p:sldId id="275" r:id="rId22"/>
    <p:sldId id="291" r:id="rId23"/>
    <p:sldId id="271" r:id="rId24"/>
    <p:sldId id="270" r:id="rId25"/>
    <p:sldId id="287" r:id="rId26"/>
    <p:sldId id="272" r:id="rId27"/>
    <p:sldId id="298" r:id="rId28"/>
    <p:sldId id="283" r:id="rId29"/>
    <p:sldId id="289" r:id="rId30"/>
    <p:sldId id="299" r:id="rId31"/>
    <p:sldId id="300" r:id="rId32"/>
    <p:sldId id="292" r:id="rId33"/>
    <p:sldId id="281" r:id="rId34"/>
    <p:sldId id="293" r:id="rId35"/>
    <p:sldId id="277" r:id="rId36"/>
    <p:sldId id="27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8"/>
    <p:restoredTop sz="95768"/>
  </p:normalViewPr>
  <p:slideViewPr>
    <p:cSldViewPr snapToGrid="0" snapToObjects="1">
      <p:cViewPr varScale="1">
        <p:scale>
          <a:sx n="138" d="100"/>
          <a:sy n="138" d="100"/>
        </p:scale>
        <p:origin x="13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7FBD9-2DF0-4F67-AC3E-47DA54E476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30CC87-37E0-4F05-8F14-EDDEE5A522F5}">
      <dgm:prSet/>
      <dgm:spPr/>
      <dgm:t>
        <a:bodyPr/>
        <a:lstStyle/>
        <a:p>
          <a:r>
            <a:rPr lang="en-US"/>
            <a:t>Intro AI SIG</a:t>
          </a:r>
        </a:p>
      </dgm:t>
    </dgm:pt>
    <dgm:pt modelId="{06FE9CA0-2040-4C7D-91A2-890189982768}" type="parTrans" cxnId="{23D3B230-6BF0-41D8-9815-4469A88E8875}">
      <dgm:prSet/>
      <dgm:spPr/>
      <dgm:t>
        <a:bodyPr/>
        <a:lstStyle/>
        <a:p>
          <a:endParaRPr lang="en-US"/>
        </a:p>
      </dgm:t>
    </dgm:pt>
    <dgm:pt modelId="{20111826-7D3C-4CE4-950C-C70E63AB9A34}" type="sibTrans" cxnId="{23D3B230-6BF0-41D8-9815-4469A88E8875}">
      <dgm:prSet/>
      <dgm:spPr/>
      <dgm:t>
        <a:bodyPr/>
        <a:lstStyle/>
        <a:p>
          <a:endParaRPr lang="en-US"/>
        </a:p>
      </dgm:t>
    </dgm:pt>
    <dgm:pt modelId="{D4A5B8ED-882C-40B2-8C1D-59EEB0BEA10D}">
      <dgm:prSet/>
      <dgm:spPr/>
      <dgm:t>
        <a:bodyPr/>
        <a:lstStyle/>
        <a:p>
          <a:r>
            <a:rPr lang="en-US"/>
            <a:t>What is the benchmark dataset sub-group?</a:t>
          </a:r>
        </a:p>
      </dgm:t>
    </dgm:pt>
    <dgm:pt modelId="{B754A1C2-C2FE-40DF-AAD1-A018184A94D4}" type="parTrans" cxnId="{EFF10FBC-8758-4D1C-BDFA-F8BAD8F1F4C6}">
      <dgm:prSet/>
      <dgm:spPr/>
      <dgm:t>
        <a:bodyPr/>
        <a:lstStyle/>
        <a:p>
          <a:endParaRPr lang="en-US"/>
        </a:p>
      </dgm:t>
    </dgm:pt>
    <dgm:pt modelId="{220FFB51-67F4-49F1-B3D3-1BC3767B220C}" type="sibTrans" cxnId="{EFF10FBC-8758-4D1C-BDFA-F8BAD8F1F4C6}">
      <dgm:prSet/>
      <dgm:spPr/>
      <dgm:t>
        <a:bodyPr/>
        <a:lstStyle/>
        <a:p>
          <a:endParaRPr lang="en-US"/>
        </a:p>
      </dgm:t>
    </dgm:pt>
    <dgm:pt modelId="{4732752C-61D3-4066-8556-E4E16450B4E5}">
      <dgm:prSet/>
      <dgm:spPr/>
      <dgm:t>
        <a:bodyPr/>
        <a:lstStyle/>
        <a:p>
          <a:r>
            <a:rPr lang="en-US"/>
            <a:t>Speakers here: Aaron Kaplan, Paolo di Prodi, Syra Marshall</a:t>
          </a:r>
        </a:p>
      </dgm:t>
    </dgm:pt>
    <dgm:pt modelId="{E7B20663-D942-4945-8254-FB6F6AA78D9B}" type="parTrans" cxnId="{B57D52D4-9462-4445-8C30-5E726105C044}">
      <dgm:prSet/>
      <dgm:spPr/>
      <dgm:t>
        <a:bodyPr/>
        <a:lstStyle/>
        <a:p>
          <a:endParaRPr lang="en-US"/>
        </a:p>
      </dgm:t>
    </dgm:pt>
    <dgm:pt modelId="{EAB2D914-2275-4B97-8E4D-2C047E014AE5}" type="sibTrans" cxnId="{B57D52D4-9462-4445-8C30-5E726105C044}">
      <dgm:prSet/>
      <dgm:spPr/>
      <dgm:t>
        <a:bodyPr/>
        <a:lstStyle/>
        <a:p>
          <a:endParaRPr lang="en-US"/>
        </a:p>
      </dgm:t>
    </dgm:pt>
    <dgm:pt modelId="{0546785C-C5B0-418C-883F-9F0067DA7C88}">
      <dgm:prSet/>
      <dgm:spPr/>
      <dgm:t>
        <a:bodyPr/>
        <a:lstStyle/>
        <a:p>
          <a:r>
            <a:rPr lang="en-US"/>
            <a:t>Wider team: Ben Strickson (Elemendar), David Bianco, Jay Jacobs, Marco Caselli, Patrick Grau, Shin Adachi</a:t>
          </a:r>
        </a:p>
      </dgm:t>
    </dgm:pt>
    <dgm:pt modelId="{59060BF9-2AEF-4FF3-AC89-16BF60C3542E}" type="parTrans" cxnId="{74143E37-0ECD-4303-BB91-2F924084B19B}">
      <dgm:prSet/>
      <dgm:spPr/>
      <dgm:t>
        <a:bodyPr/>
        <a:lstStyle/>
        <a:p>
          <a:endParaRPr lang="en-US"/>
        </a:p>
      </dgm:t>
    </dgm:pt>
    <dgm:pt modelId="{E1564981-4047-446A-8F35-1D7011F88042}" type="sibTrans" cxnId="{74143E37-0ECD-4303-BB91-2F924084B19B}">
      <dgm:prSet/>
      <dgm:spPr/>
      <dgm:t>
        <a:bodyPr/>
        <a:lstStyle/>
        <a:p>
          <a:endParaRPr lang="en-US"/>
        </a:p>
      </dgm:t>
    </dgm:pt>
    <dgm:pt modelId="{BEB93C5D-175A-423B-BBF3-3F20F9856FCC}" type="pres">
      <dgm:prSet presAssocID="{1037FBD9-2DF0-4F67-AC3E-47DA54E4766E}" presName="root" presStyleCnt="0">
        <dgm:presLayoutVars>
          <dgm:dir/>
          <dgm:resizeHandles val="exact"/>
        </dgm:presLayoutVars>
      </dgm:prSet>
      <dgm:spPr/>
    </dgm:pt>
    <dgm:pt modelId="{3BFF7F59-2F25-4CE7-A282-C3DBA5B0CD74}" type="pres">
      <dgm:prSet presAssocID="{5A30CC87-37E0-4F05-8F14-EDDEE5A522F5}" presName="compNode" presStyleCnt="0"/>
      <dgm:spPr/>
    </dgm:pt>
    <dgm:pt modelId="{8BE8897F-E78F-4D58-822F-69922C99DD08}" type="pres">
      <dgm:prSet presAssocID="{5A30CC87-37E0-4F05-8F14-EDDEE5A522F5}" presName="bgRect" presStyleLbl="bgShp" presStyleIdx="0" presStyleCnt="4"/>
      <dgm:spPr/>
    </dgm:pt>
    <dgm:pt modelId="{39E76F0E-F5F3-4ECF-9AEC-DA6CC5DCC162}" type="pres">
      <dgm:prSet presAssocID="{5A30CC87-37E0-4F05-8F14-EDDEE5A522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BBC2B4-B902-4BFF-BE87-6467FEFED4C4}" type="pres">
      <dgm:prSet presAssocID="{5A30CC87-37E0-4F05-8F14-EDDEE5A522F5}" presName="spaceRect" presStyleCnt="0"/>
      <dgm:spPr/>
    </dgm:pt>
    <dgm:pt modelId="{5BD2DB10-8A2F-4A05-99C3-C348687B9B1D}" type="pres">
      <dgm:prSet presAssocID="{5A30CC87-37E0-4F05-8F14-EDDEE5A522F5}" presName="parTx" presStyleLbl="revTx" presStyleIdx="0" presStyleCnt="4">
        <dgm:presLayoutVars>
          <dgm:chMax val="0"/>
          <dgm:chPref val="0"/>
        </dgm:presLayoutVars>
      </dgm:prSet>
      <dgm:spPr/>
    </dgm:pt>
    <dgm:pt modelId="{B96585F8-6FEF-4B8A-9A7A-9151EE2BBC02}" type="pres">
      <dgm:prSet presAssocID="{20111826-7D3C-4CE4-950C-C70E63AB9A34}" presName="sibTrans" presStyleCnt="0"/>
      <dgm:spPr/>
    </dgm:pt>
    <dgm:pt modelId="{1980A0F8-103D-414E-A337-AA56A644DDAB}" type="pres">
      <dgm:prSet presAssocID="{D4A5B8ED-882C-40B2-8C1D-59EEB0BEA10D}" presName="compNode" presStyleCnt="0"/>
      <dgm:spPr/>
    </dgm:pt>
    <dgm:pt modelId="{521E5663-6890-4346-9FE0-A6CF71E334FC}" type="pres">
      <dgm:prSet presAssocID="{D4A5B8ED-882C-40B2-8C1D-59EEB0BEA10D}" presName="bgRect" presStyleLbl="bgShp" presStyleIdx="1" presStyleCnt="4"/>
      <dgm:spPr/>
    </dgm:pt>
    <dgm:pt modelId="{4258AF29-E1E9-4F1D-8804-FC1D45867684}" type="pres">
      <dgm:prSet presAssocID="{D4A5B8ED-882C-40B2-8C1D-59EEB0BEA1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00969F-006D-4C6D-8C20-04F664AA255F}" type="pres">
      <dgm:prSet presAssocID="{D4A5B8ED-882C-40B2-8C1D-59EEB0BEA10D}" presName="spaceRect" presStyleCnt="0"/>
      <dgm:spPr/>
    </dgm:pt>
    <dgm:pt modelId="{EB84D427-0153-467F-B889-92E1B57E96F9}" type="pres">
      <dgm:prSet presAssocID="{D4A5B8ED-882C-40B2-8C1D-59EEB0BEA10D}" presName="parTx" presStyleLbl="revTx" presStyleIdx="1" presStyleCnt="4">
        <dgm:presLayoutVars>
          <dgm:chMax val="0"/>
          <dgm:chPref val="0"/>
        </dgm:presLayoutVars>
      </dgm:prSet>
      <dgm:spPr/>
    </dgm:pt>
    <dgm:pt modelId="{2AA54105-486E-423D-8497-E5D35C4D82E8}" type="pres">
      <dgm:prSet presAssocID="{220FFB51-67F4-49F1-B3D3-1BC3767B220C}" presName="sibTrans" presStyleCnt="0"/>
      <dgm:spPr/>
    </dgm:pt>
    <dgm:pt modelId="{9E80608C-5CF9-46B8-9E4C-0BB2A05D9DEE}" type="pres">
      <dgm:prSet presAssocID="{4732752C-61D3-4066-8556-E4E16450B4E5}" presName="compNode" presStyleCnt="0"/>
      <dgm:spPr/>
    </dgm:pt>
    <dgm:pt modelId="{B88AE784-BDCC-4D6D-AD89-CE1040FF55D8}" type="pres">
      <dgm:prSet presAssocID="{4732752C-61D3-4066-8556-E4E16450B4E5}" presName="bgRect" presStyleLbl="bgShp" presStyleIdx="2" presStyleCnt="4"/>
      <dgm:spPr/>
    </dgm:pt>
    <dgm:pt modelId="{CE184CBC-44F9-46AD-958C-C29BFC7EE64A}" type="pres">
      <dgm:prSet presAssocID="{4732752C-61D3-4066-8556-E4E16450B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1D6E1930-21F0-4432-9E1A-05E6EF879BA2}" type="pres">
      <dgm:prSet presAssocID="{4732752C-61D3-4066-8556-E4E16450B4E5}" presName="spaceRect" presStyleCnt="0"/>
      <dgm:spPr/>
    </dgm:pt>
    <dgm:pt modelId="{B6D3FDAC-0D60-4A8C-93C8-35EC304EF615}" type="pres">
      <dgm:prSet presAssocID="{4732752C-61D3-4066-8556-E4E16450B4E5}" presName="parTx" presStyleLbl="revTx" presStyleIdx="2" presStyleCnt="4">
        <dgm:presLayoutVars>
          <dgm:chMax val="0"/>
          <dgm:chPref val="0"/>
        </dgm:presLayoutVars>
      </dgm:prSet>
      <dgm:spPr/>
    </dgm:pt>
    <dgm:pt modelId="{C08C9F71-57FE-4E77-9359-CF3D5D40B4C0}" type="pres">
      <dgm:prSet presAssocID="{EAB2D914-2275-4B97-8E4D-2C047E014AE5}" presName="sibTrans" presStyleCnt="0"/>
      <dgm:spPr/>
    </dgm:pt>
    <dgm:pt modelId="{4B51B94A-BBD8-4A4E-8A26-328FFFAEAE15}" type="pres">
      <dgm:prSet presAssocID="{0546785C-C5B0-418C-883F-9F0067DA7C88}" presName="compNode" presStyleCnt="0"/>
      <dgm:spPr/>
    </dgm:pt>
    <dgm:pt modelId="{5F6C5064-1AD9-4BFA-9A2A-95B2832DBA1C}" type="pres">
      <dgm:prSet presAssocID="{0546785C-C5B0-418C-883F-9F0067DA7C88}" presName="bgRect" presStyleLbl="bgShp" presStyleIdx="3" presStyleCnt="4"/>
      <dgm:spPr/>
    </dgm:pt>
    <dgm:pt modelId="{EE45709F-C237-4423-AC1F-1D6F48FB1304}" type="pres">
      <dgm:prSet presAssocID="{0546785C-C5B0-418C-883F-9F0067DA7C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058013F3-DCFB-4C7B-AD36-F99AAF42E5FE}" type="pres">
      <dgm:prSet presAssocID="{0546785C-C5B0-418C-883F-9F0067DA7C88}" presName="spaceRect" presStyleCnt="0"/>
      <dgm:spPr/>
    </dgm:pt>
    <dgm:pt modelId="{2DC36B24-7149-4EFB-B521-04BF31923E62}" type="pres">
      <dgm:prSet presAssocID="{0546785C-C5B0-418C-883F-9F0067DA7C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3D3B230-6BF0-41D8-9815-4469A88E8875}" srcId="{1037FBD9-2DF0-4F67-AC3E-47DA54E4766E}" destId="{5A30CC87-37E0-4F05-8F14-EDDEE5A522F5}" srcOrd="0" destOrd="0" parTransId="{06FE9CA0-2040-4C7D-91A2-890189982768}" sibTransId="{20111826-7D3C-4CE4-950C-C70E63AB9A34}"/>
    <dgm:cxn modelId="{74143E37-0ECD-4303-BB91-2F924084B19B}" srcId="{1037FBD9-2DF0-4F67-AC3E-47DA54E4766E}" destId="{0546785C-C5B0-418C-883F-9F0067DA7C88}" srcOrd="3" destOrd="0" parTransId="{59060BF9-2AEF-4FF3-AC89-16BF60C3542E}" sibTransId="{E1564981-4047-446A-8F35-1D7011F88042}"/>
    <dgm:cxn modelId="{87E9DE38-D0B1-45D4-8C82-5B5839C19AA8}" type="presOf" srcId="{0546785C-C5B0-418C-883F-9F0067DA7C88}" destId="{2DC36B24-7149-4EFB-B521-04BF31923E62}" srcOrd="0" destOrd="0" presId="urn:microsoft.com/office/officeart/2018/2/layout/IconVerticalSolidList"/>
    <dgm:cxn modelId="{5B39F649-C096-4147-A0C3-E80D09992154}" type="presOf" srcId="{5A30CC87-37E0-4F05-8F14-EDDEE5A522F5}" destId="{5BD2DB10-8A2F-4A05-99C3-C348687B9B1D}" srcOrd="0" destOrd="0" presId="urn:microsoft.com/office/officeart/2018/2/layout/IconVerticalSolidList"/>
    <dgm:cxn modelId="{290A4B79-C13A-4BB7-B49F-7C8582FF9DE5}" type="presOf" srcId="{1037FBD9-2DF0-4F67-AC3E-47DA54E4766E}" destId="{BEB93C5D-175A-423B-BBF3-3F20F9856FCC}" srcOrd="0" destOrd="0" presId="urn:microsoft.com/office/officeart/2018/2/layout/IconVerticalSolidList"/>
    <dgm:cxn modelId="{B8D38BBB-0691-4DB5-9815-6C278A16CAE6}" type="presOf" srcId="{D4A5B8ED-882C-40B2-8C1D-59EEB0BEA10D}" destId="{EB84D427-0153-467F-B889-92E1B57E96F9}" srcOrd="0" destOrd="0" presId="urn:microsoft.com/office/officeart/2018/2/layout/IconVerticalSolidList"/>
    <dgm:cxn modelId="{EFF10FBC-8758-4D1C-BDFA-F8BAD8F1F4C6}" srcId="{1037FBD9-2DF0-4F67-AC3E-47DA54E4766E}" destId="{D4A5B8ED-882C-40B2-8C1D-59EEB0BEA10D}" srcOrd="1" destOrd="0" parTransId="{B754A1C2-C2FE-40DF-AAD1-A018184A94D4}" sibTransId="{220FFB51-67F4-49F1-B3D3-1BC3767B220C}"/>
    <dgm:cxn modelId="{B57D52D4-9462-4445-8C30-5E726105C044}" srcId="{1037FBD9-2DF0-4F67-AC3E-47DA54E4766E}" destId="{4732752C-61D3-4066-8556-E4E16450B4E5}" srcOrd="2" destOrd="0" parTransId="{E7B20663-D942-4945-8254-FB6F6AA78D9B}" sibTransId="{EAB2D914-2275-4B97-8E4D-2C047E014AE5}"/>
    <dgm:cxn modelId="{2FD86DF1-027E-43FC-8F7C-F65CD39DB1A3}" type="presOf" srcId="{4732752C-61D3-4066-8556-E4E16450B4E5}" destId="{B6D3FDAC-0D60-4A8C-93C8-35EC304EF615}" srcOrd="0" destOrd="0" presId="urn:microsoft.com/office/officeart/2018/2/layout/IconVerticalSolidList"/>
    <dgm:cxn modelId="{C0321D4E-F569-40B8-A34F-F17EB9503AFA}" type="presParOf" srcId="{BEB93C5D-175A-423B-BBF3-3F20F9856FCC}" destId="{3BFF7F59-2F25-4CE7-A282-C3DBA5B0CD74}" srcOrd="0" destOrd="0" presId="urn:microsoft.com/office/officeart/2018/2/layout/IconVerticalSolidList"/>
    <dgm:cxn modelId="{0BB84A08-FE93-4463-8009-9A1250F98F46}" type="presParOf" srcId="{3BFF7F59-2F25-4CE7-A282-C3DBA5B0CD74}" destId="{8BE8897F-E78F-4D58-822F-69922C99DD08}" srcOrd="0" destOrd="0" presId="urn:microsoft.com/office/officeart/2018/2/layout/IconVerticalSolidList"/>
    <dgm:cxn modelId="{AB24F9BF-76D1-4FCB-B734-214232A912EF}" type="presParOf" srcId="{3BFF7F59-2F25-4CE7-A282-C3DBA5B0CD74}" destId="{39E76F0E-F5F3-4ECF-9AEC-DA6CC5DCC162}" srcOrd="1" destOrd="0" presId="urn:microsoft.com/office/officeart/2018/2/layout/IconVerticalSolidList"/>
    <dgm:cxn modelId="{F82EF8D9-DFD5-40CD-B1EB-25E8C04FF92D}" type="presParOf" srcId="{3BFF7F59-2F25-4CE7-A282-C3DBA5B0CD74}" destId="{B3BBC2B4-B902-4BFF-BE87-6467FEFED4C4}" srcOrd="2" destOrd="0" presId="urn:microsoft.com/office/officeart/2018/2/layout/IconVerticalSolidList"/>
    <dgm:cxn modelId="{A2B8DFED-670E-4095-A40C-75A94884EE95}" type="presParOf" srcId="{3BFF7F59-2F25-4CE7-A282-C3DBA5B0CD74}" destId="{5BD2DB10-8A2F-4A05-99C3-C348687B9B1D}" srcOrd="3" destOrd="0" presId="urn:microsoft.com/office/officeart/2018/2/layout/IconVerticalSolidList"/>
    <dgm:cxn modelId="{E9387FA9-48C2-41D1-9ADA-F071E39FAC19}" type="presParOf" srcId="{BEB93C5D-175A-423B-BBF3-3F20F9856FCC}" destId="{B96585F8-6FEF-4B8A-9A7A-9151EE2BBC02}" srcOrd="1" destOrd="0" presId="urn:microsoft.com/office/officeart/2018/2/layout/IconVerticalSolidList"/>
    <dgm:cxn modelId="{F6C6F892-83DB-42DB-98E7-82E2D557AB6F}" type="presParOf" srcId="{BEB93C5D-175A-423B-BBF3-3F20F9856FCC}" destId="{1980A0F8-103D-414E-A337-AA56A644DDAB}" srcOrd="2" destOrd="0" presId="urn:microsoft.com/office/officeart/2018/2/layout/IconVerticalSolidList"/>
    <dgm:cxn modelId="{7DD77480-6C04-4F1D-93A2-0A8F63AED22D}" type="presParOf" srcId="{1980A0F8-103D-414E-A337-AA56A644DDAB}" destId="{521E5663-6890-4346-9FE0-A6CF71E334FC}" srcOrd="0" destOrd="0" presId="urn:microsoft.com/office/officeart/2018/2/layout/IconVerticalSolidList"/>
    <dgm:cxn modelId="{928B3257-8A79-4FBF-92C4-7C9C85549CB9}" type="presParOf" srcId="{1980A0F8-103D-414E-A337-AA56A644DDAB}" destId="{4258AF29-E1E9-4F1D-8804-FC1D45867684}" srcOrd="1" destOrd="0" presId="urn:microsoft.com/office/officeart/2018/2/layout/IconVerticalSolidList"/>
    <dgm:cxn modelId="{61D808F9-5E2F-4B49-9881-CD7FE01DFD1F}" type="presParOf" srcId="{1980A0F8-103D-414E-A337-AA56A644DDAB}" destId="{7900969F-006D-4C6D-8C20-04F664AA255F}" srcOrd="2" destOrd="0" presId="urn:microsoft.com/office/officeart/2018/2/layout/IconVerticalSolidList"/>
    <dgm:cxn modelId="{DA82BEA7-3051-4A14-940D-3F4D2607B86D}" type="presParOf" srcId="{1980A0F8-103D-414E-A337-AA56A644DDAB}" destId="{EB84D427-0153-467F-B889-92E1B57E96F9}" srcOrd="3" destOrd="0" presId="urn:microsoft.com/office/officeart/2018/2/layout/IconVerticalSolidList"/>
    <dgm:cxn modelId="{B6401E28-AEF6-4140-8A4D-2155E3731726}" type="presParOf" srcId="{BEB93C5D-175A-423B-BBF3-3F20F9856FCC}" destId="{2AA54105-486E-423D-8497-E5D35C4D82E8}" srcOrd="3" destOrd="0" presId="urn:microsoft.com/office/officeart/2018/2/layout/IconVerticalSolidList"/>
    <dgm:cxn modelId="{4CDA620C-642C-4E8F-AD56-3FC21EB7E9E8}" type="presParOf" srcId="{BEB93C5D-175A-423B-BBF3-3F20F9856FCC}" destId="{9E80608C-5CF9-46B8-9E4C-0BB2A05D9DEE}" srcOrd="4" destOrd="0" presId="urn:microsoft.com/office/officeart/2018/2/layout/IconVerticalSolidList"/>
    <dgm:cxn modelId="{A578C43A-12BA-4449-8931-811B27B13C60}" type="presParOf" srcId="{9E80608C-5CF9-46B8-9E4C-0BB2A05D9DEE}" destId="{B88AE784-BDCC-4D6D-AD89-CE1040FF55D8}" srcOrd="0" destOrd="0" presId="urn:microsoft.com/office/officeart/2018/2/layout/IconVerticalSolidList"/>
    <dgm:cxn modelId="{B6AFE1FB-A3ED-4DEC-94E0-A5B30619B248}" type="presParOf" srcId="{9E80608C-5CF9-46B8-9E4C-0BB2A05D9DEE}" destId="{CE184CBC-44F9-46AD-958C-C29BFC7EE64A}" srcOrd="1" destOrd="0" presId="urn:microsoft.com/office/officeart/2018/2/layout/IconVerticalSolidList"/>
    <dgm:cxn modelId="{C9325113-4198-4509-8CCB-9B8E615DA524}" type="presParOf" srcId="{9E80608C-5CF9-46B8-9E4C-0BB2A05D9DEE}" destId="{1D6E1930-21F0-4432-9E1A-05E6EF879BA2}" srcOrd="2" destOrd="0" presId="urn:microsoft.com/office/officeart/2018/2/layout/IconVerticalSolidList"/>
    <dgm:cxn modelId="{12A3C314-1F14-45DB-B2FD-24AE284EE694}" type="presParOf" srcId="{9E80608C-5CF9-46B8-9E4C-0BB2A05D9DEE}" destId="{B6D3FDAC-0D60-4A8C-93C8-35EC304EF615}" srcOrd="3" destOrd="0" presId="urn:microsoft.com/office/officeart/2018/2/layout/IconVerticalSolidList"/>
    <dgm:cxn modelId="{C8AD0555-E85D-40ED-B802-03129E064E1C}" type="presParOf" srcId="{BEB93C5D-175A-423B-BBF3-3F20F9856FCC}" destId="{C08C9F71-57FE-4E77-9359-CF3D5D40B4C0}" srcOrd="5" destOrd="0" presId="urn:microsoft.com/office/officeart/2018/2/layout/IconVerticalSolidList"/>
    <dgm:cxn modelId="{5992EB80-86C6-4A25-A3DE-C3CA5E6CFB28}" type="presParOf" srcId="{BEB93C5D-175A-423B-BBF3-3F20F9856FCC}" destId="{4B51B94A-BBD8-4A4E-8A26-328FFFAEAE15}" srcOrd="6" destOrd="0" presId="urn:microsoft.com/office/officeart/2018/2/layout/IconVerticalSolidList"/>
    <dgm:cxn modelId="{E81DEACD-0692-4954-8638-B64743A0577D}" type="presParOf" srcId="{4B51B94A-BBD8-4A4E-8A26-328FFFAEAE15}" destId="{5F6C5064-1AD9-4BFA-9A2A-95B2832DBA1C}" srcOrd="0" destOrd="0" presId="urn:microsoft.com/office/officeart/2018/2/layout/IconVerticalSolidList"/>
    <dgm:cxn modelId="{EE046100-C47A-4740-9E58-CEBB6204F4BD}" type="presParOf" srcId="{4B51B94A-BBD8-4A4E-8A26-328FFFAEAE15}" destId="{EE45709F-C237-4423-AC1F-1D6F48FB1304}" srcOrd="1" destOrd="0" presId="urn:microsoft.com/office/officeart/2018/2/layout/IconVerticalSolidList"/>
    <dgm:cxn modelId="{610431F6-303B-4F53-BA6B-BB58594398FE}" type="presParOf" srcId="{4B51B94A-BBD8-4A4E-8A26-328FFFAEAE15}" destId="{058013F3-DCFB-4C7B-AD36-F99AAF42E5FE}" srcOrd="2" destOrd="0" presId="urn:microsoft.com/office/officeart/2018/2/layout/IconVerticalSolidList"/>
    <dgm:cxn modelId="{7A46B8F7-14D0-42D1-BA69-48F5D895FE08}" type="presParOf" srcId="{4B51B94A-BBD8-4A4E-8A26-328FFFAEAE15}" destId="{2DC36B24-7149-4EFB-B521-04BF31923E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D4556D-8AE9-4D34-A72A-853FE72933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B21891-3FEA-4BFD-94D6-6CAFE0BF36E7}">
      <dgm:prSet/>
      <dgm:spPr/>
      <dgm:t>
        <a:bodyPr/>
        <a:lstStyle/>
        <a:p>
          <a:pPr>
            <a:defRPr cap="all"/>
          </a:pPr>
          <a:r>
            <a:rPr lang="en-US" dirty="0"/>
            <a:t>Very often, we can not use ChatGPT/</a:t>
          </a:r>
          <a:r>
            <a:rPr lang="en-US" dirty="0" err="1"/>
            <a:t>openai</a:t>
          </a:r>
          <a:r>
            <a:rPr lang="en-US" dirty="0"/>
            <a:t>/anthropic/etc. via API</a:t>
          </a:r>
        </a:p>
      </dgm:t>
    </dgm:pt>
    <dgm:pt modelId="{38E0DADB-ED97-4715-9C6C-4C5BC0098F8A}" type="parTrans" cxnId="{22A0FDDE-1F20-4321-A07C-A41DDBB1EDEC}">
      <dgm:prSet/>
      <dgm:spPr/>
      <dgm:t>
        <a:bodyPr/>
        <a:lstStyle/>
        <a:p>
          <a:endParaRPr lang="en-US"/>
        </a:p>
      </dgm:t>
    </dgm:pt>
    <dgm:pt modelId="{EFFBB2AE-CB37-4819-A684-2AB5FF96A4FC}" type="sibTrans" cxnId="{22A0FDDE-1F20-4321-A07C-A41DDBB1EDEC}">
      <dgm:prSet/>
      <dgm:spPr/>
      <dgm:t>
        <a:bodyPr/>
        <a:lstStyle/>
        <a:p>
          <a:endParaRPr lang="en-US"/>
        </a:p>
      </dgm:t>
    </dgm:pt>
    <dgm:pt modelId="{1DC44A78-AEE3-47FA-9770-09C3B16C8941}">
      <dgm:prSet/>
      <dgm:spPr/>
      <dgm:t>
        <a:bodyPr/>
        <a:lstStyle/>
        <a:p>
          <a:pPr>
            <a:defRPr cap="all"/>
          </a:pPr>
          <a:r>
            <a:rPr lang="en-US"/>
            <a:t>Data needs to stay internal</a:t>
          </a:r>
        </a:p>
      </dgm:t>
    </dgm:pt>
    <dgm:pt modelId="{73ABA0CB-4D67-4DE7-B811-19F382F1A715}" type="parTrans" cxnId="{851F1841-DFD6-487F-A1A7-0B3998B9E869}">
      <dgm:prSet/>
      <dgm:spPr/>
      <dgm:t>
        <a:bodyPr/>
        <a:lstStyle/>
        <a:p>
          <a:endParaRPr lang="en-US"/>
        </a:p>
      </dgm:t>
    </dgm:pt>
    <dgm:pt modelId="{DF86A483-ACEA-45B0-B516-90065A8F09FF}" type="sibTrans" cxnId="{851F1841-DFD6-487F-A1A7-0B3998B9E869}">
      <dgm:prSet/>
      <dgm:spPr/>
      <dgm:t>
        <a:bodyPr/>
        <a:lstStyle/>
        <a:p>
          <a:endParaRPr lang="en-US"/>
        </a:p>
      </dgm:t>
    </dgm:pt>
    <dgm:pt modelId="{F8F697DB-891C-41E7-AEF2-DC40F6F552FD}">
      <dgm:prSet/>
      <dgm:spPr/>
      <dgm:t>
        <a:bodyPr/>
        <a:lstStyle/>
        <a:p>
          <a:pPr>
            <a:defRPr cap="all"/>
          </a:pPr>
          <a:r>
            <a:rPr lang="en-US" dirty="0"/>
            <a:t>Local models  FTW!</a:t>
          </a:r>
        </a:p>
      </dgm:t>
    </dgm:pt>
    <dgm:pt modelId="{BDED6664-E0B4-463F-BD34-A76587F75381}" type="parTrans" cxnId="{C367E922-2721-4E84-9886-2620A5C44774}">
      <dgm:prSet/>
      <dgm:spPr/>
      <dgm:t>
        <a:bodyPr/>
        <a:lstStyle/>
        <a:p>
          <a:endParaRPr lang="en-US"/>
        </a:p>
      </dgm:t>
    </dgm:pt>
    <dgm:pt modelId="{AC5F8139-5C31-4A04-9A86-DAFEED3DE7C1}" type="sibTrans" cxnId="{C367E922-2721-4E84-9886-2620A5C44774}">
      <dgm:prSet/>
      <dgm:spPr/>
      <dgm:t>
        <a:bodyPr/>
        <a:lstStyle/>
        <a:p>
          <a:endParaRPr lang="en-US"/>
        </a:p>
      </dgm:t>
    </dgm:pt>
    <dgm:pt modelId="{84899DD3-54E4-4078-B3CE-CAD3F6CDE9D3}">
      <dgm:prSet/>
      <dgm:spPr/>
      <dgm:t>
        <a:bodyPr/>
        <a:lstStyle/>
        <a:p>
          <a:pPr>
            <a:defRPr cap="all"/>
          </a:pPr>
          <a:r>
            <a:rPr lang="en-US" dirty="0"/>
            <a:t>But: are they just as good?</a:t>
          </a:r>
        </a:p>
        <a:p>
          <a:pPr>
            <a:defRPr cap="all"/>
          </a:pPr>
          <a:r>
            <a:rPr lang="en-US" dirty="0">
              <a:sym typeface="Wingdings" panose="05000000000000000000" pitchFamily="2" charset="2"/>
            </a:rPr>
            <a:t></a:t>
          </a:r>
        </a:p>
        <a:p>
          <a:pPr>
            <a:defRPr cap="all"/>
          </a:pPr>
          <a:r>
            <a:rPr lang="en-US" dirty="0"/>
            <a:t>again the need for benchmarks</a:t>
          </a:r>
        </a:p>
      </dgm:t>
    </dgm:pt>
    <dgm:pt modelId="{28C15E6C-379D-4556-AFBE-B929C39CA9DA}" type="parTrans" cxnId="{12EC569E-EE09-417F-8A7B-8CC7D6E9C10B}">
      <dgm:prSet/>
      <dgm:spPr/>
      <dgm:t>
        <a:bodyPr/>
        <a:lstStyle/>
        <a:p>
          <a:endParaRPr lang="en-US"/>
        </a:p>
      </dgm:t>
    </dgm:pt>
    <dgm:pt modelId="{BB6CC2EB-06C8-4FEB-AA8A-4909309115A8}" type="sibTrans" cxnId="{12EC569E-EE09-417F-8A7B-8CC7D6E9C10B}">
      <dgm:prSet/>
      <dgm:spPr/>
      <dgm:t>
        <a:bodyPr/>
        <a:lstStyle/>
        <a:p>
          <a:endParaRPr lang="en-US"/>
        </a:p>
      </dgm:t>
    </dgm:pt>
    <dgm:pt modelId="{58F8D337-5CEF-4B55-8B9A-646F40D7AB70}" type="pres">
      <dgm:prSet presAssocID="{53D4556D-8AE9-4D34-A72A-853FE7293372}" presName="root" presStyleCnt="0">
        <dgm:presLayoutVars>
          <dgm:dir/>
          <dgm:resizeHandles val="exact"/>
        </dgm:presLayoutVars>
      </dgm:prSet>
      <dgm:spPr/>
    </dgm:pt>
    <dgm:pt modelId="{130AC46F-D711-4491-B176-C36E74A36BCF}" type="pres">
      <dgm:prSet presAssocID="{0AB21891-3FEA-4BFD-94D6-6CAFE0BF36E7}" presName="compNode" presStyleCnt="0"/>
      <dgm:spPr/>
    </dgm:pt>
    <dgm:pt modelId="{86B7D4A4-3CD4-46BB-A203-AC666F62CB45}" type="pres">
      <dgm:prSet presAssocID="{0AB21891-3FEA-4BFD-94D6-6CAFE0BF36E7}" presName="iconBgRect" presStyleLbl="bgShp" presStyleIdx="0" presStyleCnt="4"/>
      <dgm:spPr/>
    </dgm:pt>
    <dgm:pt modelId="{5A657E73-065F-4D6D-892F-C383B73C7301}" type="pres">
      <dgm:prSet presAssocID="{0AB21891-3FEA-4BFD-94D6-6CAFE0BF36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78B5EF60-3B08-4017-B420-05552D76B615}" type="pres">
      <dgm:prSet presAssocID="{0AB21891-3FEA-4BFD-94D6-6CAFE0BF36E7}" presName="spaceRect" presStyleCnt="0"/>
      <dgm:spPr/>
    </dgm:pt>
    <dgm:pt modelId="{DC0CA620-39C0-4CCF-B12E-0F914E295C09}" type="pres">
      <dgm:prSet presAssocID="{0AB21891-3FEA-4BFD-94D6-6CAFE0BF36E7}" presName="textRect" presStyleLbl="revTx" presStyleIdx="0" presStyleCnt="4">
        <dgm:presLayoutVars>
          <dgm:chMax val="1"/>
          <dgm:chPref val="1"/>
        </dgm:presLayoutVars>
      </dgm:prSet>
      <dgm:spPr/>
    </dgm:pt>
    <dgm:pt modelId="{CCC3F394-66BF-4690-B792-CD3C17C93A07}" type="pres">
      <dgm:prSet presAssocID="{EFFBB2AE-CB37-4819-A684-2AB5FF96A4FC}" presName="sibTrans" presStyleCnt="0"/>
      <dgm:spPr/>
    </dgm:pt>
    <dgm:pt modelId="{22976D8A-8338-4751-8894-EE1F3F3C848D}" type="pres">
      <dgm:prSet presAssocID="{1DC44A78-AEE3-47FA-9770-09C3B16C8941}" presName="compNode" presStyleCnt="0"/>
      <dgm:spPr/>
    </dgm:pt>
    <dgm:pt modelId="{6688CD60-E5A2-402A-A1CF-80DEE9282D67}" type="pres">
      <dgm:prSet presAssocID="{1DC44A78-AEE3-47FA-9770-09C3B16C8941}" presName="iconBgRect" presStyleLbl="bgShp" presStyleIdx="1" presStyleCnt="4"/>
      <dgm:spPr/>
    </dgm:pt>
    <dgm:pt modelId="{2742B54E-2900-4E5D-ACC6-CAD855EAC146}" type="pres">
      <dgm:prSet presAssocID="{1DC44A78-AEE3-47FA-9770-09C3B16C89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95A8DB8-5FC9-4846-95BB-97360D406F8C}" type="pres">
      <dgm:prSet presAssocID="{1DC44A78-AEE3-47FA-9770-09C3B16C8941}" presName="spaceRect" presStyleCnt="0"/>
      <dgm:spPr/>
    </dgm:pt>
    <dgm:pt modelId="{6DF2319B-7F26-4BDA-99B7-41243E545062}" type="pres">
      <dgm:prSet presAssocID="{1DC44A78-AEE3-47FA-9770-09C3B16C8941}" presName="textRect" presStyleLbl="revTx" presStyleIdx="1" presStyleCnt="4">
        <dgm:presLayoutVars>
          <dgm:chMax val="1"/>
          <dgm:chPref val="1"/>
        </dgm:presLayoutVars>
      </dgm:prSet>
      <dgm:spPr/>
    </dgm:pt>
    <dgm:pt modelId="{64801B18-AC3C-479F-9B1A-94C014A234E0}" type="pres">
      <dgm:prSet presAssocID="{DF86A483-ACEA-45B0-B516-90065A8F09FF}" presName="sibTrans" presStyleCnt="0"/>
      <dgm:spPr/>
    </dgm:pt>
    <dgm:pt modelId="{C16F6216-0FFC-453B-BAB2-0BE62FCDB28C}" type="pres">
      <dgm:prSet presAssocID="{F8F697DB-891C-41E7-AEF2-DC40F6F552FD}" presName="compNode" presStyleCnt="0"/>
      <dgm:spPr/>
    </dgm:pt>
    <dgm:pt modelId="{2628AC86-36E3-4E9E-955E-C3BC03E34B68}" type="pres">
      <dgm:prSet presAssocID="{F8F697DB-891C-41E7-AEF2-DC40F6F552FD}" presName="iconBgRect" presStyleLbl="bgShp" presStyleIdx="2" presStyleCnt="4"/>
      <dgm:spPr/>
    </dgm:pt>
    <dgm:pt modelId="{67070F74-5D4F-4E76-8796-005B0F36FDD8}" type="pres">
      <dgm:prSet presAssocID="{F8F697DB-891C-41E7-AEF2-DC40F6F552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452B0667-D677-47BB-AEE5-D7BCB093889C}" type="pres">
      <dgm:prSet presAssocID="{F8F697DB-891C-41E7-AEF2-DC40F6F552FD}" presName="spaceRect" presStyleCnt="0"/>
      <dgm:spPr/>
    </dgm:pt>
    <dgm:pt modelId="{BF50697E-C0DA-4590-B6B3-C64E5C4C67FA}" type="pres">
      <dgm:prSet presAssocID="{F8F697DB-891C-41E7-AEF2-DC40F6F552FD}" presName="textRect" presStyleLbl="revTx" presStyleIdx="2" presStyleCnt="4">
        <dgm:presLayoutVars>
          <dgm:chMax val="1"/>
          <dgm:chPref val="1"/>
        </dgm:presLayoutVars>
      </dgm:prSet>
      <dgm:spPr/>
    </dgm:pt>
    <dgm:pt modelId="{371C8533-6801-4FAE-944C-1A911A42161A}" type="pres">
      <dgm:prSet presAssocID="{AC5F8139-5C31-4A04-9A86-DAFEED3DE7C1}" presName="sibTrans" presStyleCnt="0"/>
      <dgm:spPr/>
    </dgm:pt>
    <dgm:pt modelId="{357C8CDC-A72B-43E7-BAB5-EB49D079FD87}" type="pres">
      <dgm:prSet presAssocID="{84899DD3-54E4-4078-B3CE-CAD3F6CDE9D3}" presName="compNode" presStyleCnt="0"/>
      <dgm:spPr/>
    </dgm:pt>
    <dgm:pt modelId="{9472E6BA-83D6-483A-9DF9-3BC47767812F}" type="pres">
      <dgm:prSet presAssocID="{84899DD3-54E4-4078-B3CE-CAD3F6CDE9D3}" presName="iconBgRect" presStyleLbl="bgShp" presStyleIdx="3" presStyleCnt="4"/>
      <dgm:spPr/>
    </dgm:pt>
    <dgm:pt modelId="{7E51A7B0-7FA4-4796-83A6-0602528C99D2}" type="pres">
      <dgm:prSet presAssocID="{84899DD3-54E4-4078-B3CE-CAD3F6CDE9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DA00E92-BFD2-4DC9-B44E-35BF6257F302}" type="pres">
      <dgm:prSet presAssocID="{84899DD3-54E4-4078-B3CE-CAD3F6CDE9D3}" presName="spaceRect" presStyleCnt="0"/>
      <dgm:spPr/>
    </dgm:pt>
    <dgm:pt modelId="{FAF3B0EB-E486-4019-9F0F-5E61163B89FB}" type="pres">
      <dgm:prSet presAssocID="{84899DD3-54E4-4078-B3CE-CAD3F6CDE9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EC020A-B789-4FB1-9EC1-5D78AC1138CC}" type="presOf" srcId="{53D4556D-8AE9-4D34-A72A-853FE7293372}" destId="{58F8D337-5CEF-4B55-8B9A-646F40D7AB70}" srcOrd="0" destOrd="0" presId="urn:microsoft.com/office/officeart/2018/5/layout/IconCircleLabelList"/>
    <dgm:cxn modelId="{89971F19-3AC5-44E2-9DC9-D8FA60163CFE}" type="presOf" srcId="{84899DD3-54E4-4078-B3CE-CAD3F6CDE9D3}" destId="{FAF3B0EB-E486-4019-9F0F-5E61163B89FB}" srcOrd="0" destOrd="0" presId="urn:microsoft.com/office/officeart/2018/5/layout/IconCircleLabelList"/>
    <dgm:cxn modelId="{F7FDD219-0E21-4BE6-9E23-952E28002B50}" type="presOf" srcId="{0AB21891-3FEA-4BFD-94D6-6CAFE0BF36E7}" destId="{DC0CA620-39C0-4CCF-B12E-0F914E295C09}" srcOrd="0" destOrd="0" presId="urn:microsoft.com/office/officeart/2018/5/layout/IconCircleLabelList"/>
    <dgm:cxn modelId="{C367E922-2721-4E84-9886-2620A5C44774}" srcId="{53D4556D-8AE9-4D34-A72A-853FE7293372}" destId="{F8F697DB-891C-41E7-AEF2-DC40F6F552FD}" srcOrd="2" destOrd="0" parTransId="{BDED6664-E0B4-463F-BD34-A76587F75381}" sibTransId="{AC5F8139-5C31-4A04-9A86-DAFEED3DE7C1}"/>
    <dgm:cxn modelId="{851F1841-DFD6-487F-A1A7-0B3998B9E869}" srcId="{53D4556D-8AE9-4D34-A72A-853FE7293372}" destId="{1DC44A78-AEE3-47FA-9770-09C3B16C8941}" srcOrd="1" destOrd="0" parTransId="{73ABA0CB-4D67-4DE7-B811-19F382F1A715}" sibTransId="{DF86A483-ACEA-45B0-B516-90065A8F09FF}"/>
    <dgm:cxn modelId="{E62D6E70-D7CC-4B6B-90FA-702268BD3FDD}" type="presOf" srcId="{F8F697DB-891C-41E7-AEF2-DC40F6F552FD}" destId="{BF50697E-C0DA-4590-B6B3-C64E5C4C67FA}" srcOrd="0" destOrd="0" presId="urn:microsoft.com/office/officeart/2018/5/layout/IconCircleLabelList"/>
    <dgm:cxn modelId="{12EC569E-EE09-417F-8A7B-8CC7D6E9C10B}" srcId="{53D4556D-8AE9-4D34-A72A-853FE7293372}" destId="{84899DD3-54E4-4078-B3CE-CAD3F6CDE9D3}" srcOrd="3" destOrd="0" parTransId="{28C15E6C-379D-4556-AFBE-B929C39CA9DA}" sibTransId="{BB6CC2EB-06C8-4FEB-AA8A-4909309115A8}"/>
    <dgm:cxn modelId="{22A0FDDE-1F20-4321-A07C-A41DDBB1EDEC}" srcId="{53D4556D-8AE9-4D34-A72A-853FE7293372}" destId="{0AB21891-3FEA-4BFD-94D6-6CAFE0BF36E7}" srcOrd="0" destOrd="0" parTransId="{38E0DADB-ED97-4715-9C6C-4C5BC0098F8A}" sibTransId="{EFFBB2AE-CB37-4819-A684-2AB5FF96A4FC}"/>
    <dgm:cxn modelId="{3F8243E0-0891-4093-91FD-3B11D130BA5B}" type="presOf" srcId="{1DC44A78-AEE3-47FA-9770-09C3B16C8941}" destId="{6DF2319B-7F26-4BDA-99B7-41243E545062}" srcOrd="0" destOrd="0" presId="urn:microsoft.com/office/officeart/2018/5/layout/IconCircleLabelList"/>
    <dgm:cxn modelId="{FC77C545-FC68-4E9C-9C67-CD237ABC1935}" type="presParOf" srcId="{58F8D337-5CEF-4B55-8B9A-646F40D7AB70}" destId="{130AC46F-D711-4491-B176-C36E74A36BCF}" srcOrd="0" destOrd="0" presId="urn:microsoft.com/office/officeart/2018/5/layout/IconCircleLabelList"/>
    <dgm:cxn modelId="{5BC1E048-253E-4061-BA95-E31DBC7AA4E6}" type="presParOf" srcId="{130AC46F-D711-4491-B176-C36E74A36BCF}" destId="{86B7D4A4-3CD4-46BB-A203-AC666F62CB45}" srcOrd="0" destOrd="0" presId="urn:microsoft.com/office/officeart/2018/5/layout/IconCircleLabelList"/>
    <dgm:cxn modelId="{E0533EA9-861A-4A8F-BBAB-5A2692E7DD3A}" type="presParOf" srcId="{130AC46F-D711-4491-B176-C36E74A36BCF}" destId="{5A657E73-065F-4D6D-892F-C383B73C7301}" srcOrd="1" destOrd="0" presId="urn:microsoft.com/office/officeart/2018/5/layout/IconCircleLabelList"/>
    <dgm:cxn modelId="{B8CBBDAB-EAE2-4A4B-BFDD-BF2D7B6C9C4B}" type="presParOf" srcId="{130AC46F-D711-4491-B176-C36E74A36BCF}" destId="{78B5EF60-3B08-4017-B420-05552D76B615}" srcOrd="2" destOrd="0" presId="urn:microsoft.com/office/officeart/2018/5/layout/IconCircleLabelList"/>
    <dgm:cxn modelId="{2D742F28-FBE3-4D01-8780-DECF16296F11}" type="presParOf" srcId="{130AC46F-D711-4491-B176-C36E74A36BCF}" destId="{DC0CA620-39C0-4CCF-B12E-0F914E295C09}" srcOrd="3" destOrd="0" presId="urn:microsoft.com/office/officeart/2018/5/layout/IconCircleLabelList"/>
    <dgm:cxn modelId="{606AA18E-B22A-442B-9819-E217A7596B6D}" type="presParOf" srcId="{58F8D337-5CEF-4B55-8B9A-646F40D7AB70}" destId="{CCC3F394-66BF-4690-B792-CD3C17C93A07}" srcOrd="1" destOrd="0" presId="urn:microsoft.com/office/officeart/2018/5/layout/IconCircleLabelList"/>
    <dgm:cxn modelId="{736F250F-B005-4856-B618-B008B0D340D5}" type="presParOf" srcId="{58F8D337-5CEF-4B55-8B9A-646F40D7AB70}" destId="{22976D8A-8338-4751-8894-EE1F3F3C848D}" srcOrd="2" destOrd="0" presId="urn:microsoft.com/office/officeart/2018/5/layout/IconCircleLabelList"/>
    <dgm:cxn modelId="{BBE034E2-52C9-48D8-9A2B-256826A5820E}" type="presParOf" srcId="{22976D8A-8338-4751-8894-EE1F3F3C848D}" destId="{6688CD60-E5A2-402A-A1CF-80DEE9282D67}" srcOrd="0" destOrd="0" presId="urn:microsoft.com/office/officeart/2018/5/layout/IconCircleLabelList"/>
    <dgm:cxn modelId="{138E180C-9A15-4F9C-A3CE-6AA9168679EF}" type="presParOf" srcId="{22976D8A-8338-4751-8894-EE1F3F3C848D}" destId="{2742B54E-2900-4E5D-ACC6-CAD855EAC146}" srcOrd="1" destOrd="0" presId="urn:microsoft.com/office/officeart/2018/5/layout/IconCircleLabelList"/>
    <dgm:cxn modelId="{B461E56F-B9CB-4602-BDCB-F2DFE8D3C421}" type="presParOf" srcId="{22976D8A-8338-4751-8894-EE1F3F3C848D}" destId="{E95A8DB8-5FC9-4846-95BB-97360D406F8C}" srcOrd="2" destOrd="0" presId="urn:microsoft.com/office/officeart/2018/5/layout/IconCircleLabelList"/>
    <dgm:cxn modelId="{42D4B7EF-2066-44A6-8EE1-F674F6D1F338}" type="presParOf" srcId="{22976D8A-8338-4751-8894-EE1F3F3C848D}" destId="{6DF2319B-7F26-4BDA-99B7-41243E545062}" srcOrd="3" destOrd="0" presId="urn:microsoft.com/office/officeart/2018/5/layout/IconCircleLabelList"/>
    <dgm:cxn modelId="{C1178562-15EC-4FAC-8A36-0CA679A05AB4}" type="presParOf" srcId="{58F8D337-5CEF-4B55-8B9A-646F40D7AB70}" destId="{64801B18-AC3C-479F-9B1A-94C014A234E0}" srcOrd="3" destOrd="0" presId="urn:microsoft.com/office/officeart/2018/5/layout/IconCircleLabelList"/>
    <dgm:cxn modelId="{6FD42013-F68D-4F48-84D8-9346D6D4C001}" type="presParOf" srcId="{58F8D337-5CEF-4B55-8B9A-646F40D7AB70}" destId="{C16F6216-0FFC-453B-BAB2-0BE62FCDB28C}" srcOrd="4" destOrd="0" presId="urn:microsoft.com/office/officeart/2018/5/layout/IconCircleLabelList"/>
    <dgm:cxn modelId="{45DD12DB-67B6-48E3-91C6-F39E6DE58BC4}" type="presParOf" srcId="{C16F6216-0FFC-453B-BAB2-0BE62FCDB28C}" destId="{2628AC86-36E3-4E9E-955E-C3BC03E34B68}" srcOrd="0" destOrd="0" presId="urn:microsoft.com/office/officeart/2018/5/layout/IconCircleLabelList"/>
    <dgm:cxn modelId="{61EE70D9-24CE-4EA8-830B-335EA0B761B7}" type="presParOf" srcId="{C16F6216-0FFC-453B-BAB2-0BE62FCDB28C}" destId="{67070F74-5D4F-4E76-8796-005B0F36FDD8}" srcOrd="1" destOrd="0" presId="urn:microsoft.com/office/officeart/2018/5/layout/IconCircleLabelList"/>
    <dgm:cxn modelId="{F2287EA7-1E83-4EA7-95DE-CDC702A2374E}" type="presParOf" srcId="{C16F6216-0FFC-453B-BAB2-0BE62FCDB28C}" destId="{452B0667-D677-47BB-AEE5-D7BCB093889C}" srcOrd="2" destOrd="0" presId="urn:microsoft.com/office/officeart/2018/5/layout/IconCircleLabelList"/>
    <dgm:cxn modelId="{13575A51-0AF6-47F4-BF0F-C3467FDB85EA}" type="presParOf" srcId="{C16F6216-0FFC-453B-BAB2-0BE62FCDB28C}" destId="{BF50697E-C0DA-4590-B6B3-C64E5C4C67FA}" srcOrd="3" destOrd="0" presId="urn:microsoft.com/office/officeart/2018/5/layout/IconCircleLabelList"/>
    <dgm:cxn modelId="{BEAE7138-92CF-4BAD-AE69-AB22E838A51D}" type="presParOf" srcId="{58F8D337-5CEF-4B55-8B9A-646F40D7AB70}" destId="{371C8533-6801-4FAE-944C-1A911A42161A}" srcOrd="5" destOrd="0" presId="urn:microsoft.com/office/officeart/2018/5/layout/IconCircleLabelList"/>
    <dgm:cxn modelId="{6B45A2D9-73E9-4E61-AA37-770D09A97D43}" type="presParOf" srcId="{58F8D337-5CEF-4B55-8B9A-646F40D7AB70}" destId="{357C8CDC-A72B-43E7-BAB5-EB49D079FD87}" srcOrd="6" destOrd="0" presId="urn:microsoft.com/office/officeart/2018/5/layout/IconCircleLabelList"/>
    <dgm:cxn modelId="{C14A5C97-40BF-4EAF-A921-EFBEF21F5224}" type="presParOf" srcId="{357C8CDC-A72B-43E7-BAB5-EB49D079FD87}" destId="{9472E6BA-83D6-483A-9DF9-3BC47767812F}" srcOrd="0" destOrd="0" presId="urn:microsoft.com/office/officeart/2018/5/layout/IconCircleLabelList"/>
    <dgm:cxn modelId="{BEAD8EB2-7CF0-41FF-8708-53ABE12412CA}" type="presParOf" srcId="{357C8CDC-A72B-43E7-BAB5-EB49D079FD87}" destId="{7E51A7B0-7FA4-4796-83A6-0602528C99D2}" srcOrd="1" destOrd="0" presId="urn:microsoft.com/office/officeart/2018/5/layout/IconCircleLabelList"/>
    <dgm:cxn modelId="{8C2367AB-7097-434F-883F-F54F1A8B8C3D}" type="presParOf" srcId="{357C8CDC-A72B-43E7-BAB5-EB49D079FD87}" destId="{9DA00E92-BFD2-4DC9-B44E-35BF6257F302}" srcOrd="2" destOrd="0" presId="urn:microsoft.com/office/officeart/2018/5/layout/IconCircleLabelList"/>
    <dgm:cxn modelId="{D8182781-02AD-4EB6-86EB-F15877FA883E}" type="presParOf" srcId="{357C8CDC-A72B-43E7-BAB5-EB49D079FD87}" destId="{FAF3B0EB-E486-4019-9F0F-5E61163B89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F7F0BE-6D42-40A9-ABCB-7A25E501E775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4D6BE36-6349-457C-AC39-77724829558A}">
      <dgm:prSet/>
      <dgm:spPr/>
      <dgm:t>
        <a:bodyPr/>
        <a:lstStyle/>
        <a:p>
          <a:r>
            <a:rPr lang="en-US"/>
            <a:t>ORKL.eu</a:t>
          </a:r>
        </a:p>
      </dgm:t>
    </dgm:pt>
    <dgm:pt modelId="{7EC84208-1AEF-40BF-A28B-9F2A0F4F88D8}" type="parTrans" cxnId="{94BD5355-9A9F-45D3-967C-6169C4920606}">
      <dgm:prSet/>
      <dgm:spPr/>
      <dgm:t>
        <a:bodyPr/>
        <a:lstStyle/>
        <a:p>
          <a:endParaRPr lang="en-US"/>
        </a:p>
      </dgm:t>
    </dgm:pt>
    <dgm:pt modelId="{2F9A7F89-FCAE-4D13-978D-175445CCE65F}" type="sibTrans" cxnId="{94BD5355-9A9F-45D3-967C-6169C4920606}">
      <dgm:prSet/>
      <dgm:spPr/>
      <dgm:t>
        <a:bodyPr/>
        <a:lstStyle/>
        <a:p>
          <a:endParaRPr lang="en-US"/>
        </a:p>
      </dgm:t>
    </dgm:pt>
    <dgm:pt modelId="{5A4C4047-28C0-4312-915D-D06ADB3AB5A3}">
      <dgm:prSet/>
      <dgm:spPr/>
      <dgm:t>
        <a:bodyPr/>
        <a:lstStyle/>
        <a:p>
          <a:r>
            <a:rPr lang="en-US"/>
            <a:t>Bosch’s data set</a:t>
          </a:r>
        </a:p>
      </dgm:t>
    </dgm:pt>
    <dgm:pt modelId="{EF4A42A4-2FEB-4202-8DEB-475B9D381419}" type="parTrans" cxnId="{41FBB904-057C-4335-B1F2-46607BD977F9}">
      <dgm:prSet/>
      <dgm:spPr/>
      <dgm:t>
        <a:bodyPr/>
        <a:lstStyle/>
        <a:p>
          <a:endParaRPr lang="en-US"/>
        </a:p>
      </dgm:t>
    </dgm:pt>
    <dgm:pt modelId="{7D8FD900-BB75-40C1-880F-E9392D3E4A6F}" type="sibTrans" cxnId="{41FBB904-057C-4335-B1F2-46607BD977F9}">
      <dgm:prSet/>
      <dgm:spPr/>
      <dgm:t>
        <a:bodyPr/>
        <a:lstStyle/>
        <a:p>
          <a:endParaRPr lang="en-US"/>
        </a:p>
      </dgm:t>
    </dgm:pt>
    <dgm:pt modelId="{0A6B52A9-E02C-433C-8D17-6687436BF91F}">
      <dgm:prSet/>
      <dgm:spPr/>
      <dgm:t>
        <a:bodyPr/>
        <a:lstStyle/>
        <a:p>
          <a:r>
            <a:rPr lang="en-US"/>
            <a:t>…</a:t>
          </a:r>
        </a:p>
      </dgm:t>
    </dgm:pt>
    <dgm:pt modelId="{86700DF8-1C3B-4C9B-A791-B00F915BC650}" type="parTrans" cxnId="{BBF3B409-1686-49B9-A6C2-95BC7A865A00}">
      <dgm:prSet/>
      <dgm:spPr/>
      <dgm:t>
        <a:bodyPr/>
        <a:lstStyle/>
        <a:p>
          <a:endParaRPr lang="en-US"/>
        </a:p>
      </dgm:t>
    </dgm:pt>
    <dgm:pt modelId="{CE159654-498D-4592-BE12-F0FECBAA0326}" type="sibTrans" cxnId="{BBF3B409-1686-49B9-A6C2-95BC7A865A00}">
      <dgm:prSet/>
      <dgm:spPr/>
      <dgm:t>
        <a:bodyPr/>
        <a:lstStyle/>
        <a:p>
          <a:endParaRPr lang="en-US"/>
        </a:p>
      </dgm:t>
    </dgm:pt>
    <dgm:pt modelId="{15A7F308-E099-483E-BFA9-FE7414D2789A}" type="pres">
      <dgm:prSet presAssocID="{27F7F0BE-6D42-40A9-ABCB-7A25E501E7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4D543A-5F26-4ADB-83BF-3F5D33BD5AE0}" type="pres">
      <dgm:prSet presAssocID="{24D6BE36-6349-457C-AC39-77724829558A}" presName="hierRoot1" presStyleCnt="0"/>
      <dgm:spPr/>
    </dgm:pt>
    <dgm:pt modelId="{65BCA4C9-E80E-4160-807C-34750324D7CF}" type="pres">
      <dgm:prSet presAssocID="{24D6BE36-6349-457C-AC39-77724829558A}" presName="composite" presStyleCnt="0"/>
      <dgm:spPr/>
    </dgm:pt>
    <dgm:pt modelId="{5E563EDF-DC14-48C1-AF77-6AE7FA470D34}" type="pres">
      <dgm:prSet presAssocID="{24D6BE36-6349-457C-AC39-77724829558A}" presName="background" presStyleLbl="node0" presStyleIdx="0" presStyleCnt="3"/>
      <dgm:spPr/>
    </dgm:pt>
    <dgm:pt modelId="{99F8AC78-3695-4862-9469-BDE623B03BF6}" type="pres">
      <dgm:prSet presAssocID="{24D6BE36-6349-457C-AC39-77724829558A}" presName="text" presStyleLbl="fgAcc0" presStyleIdx="0" presStyleCnt="3">
        <dgm:presLayoutVars>
          <dgm:chPref val="3"/>
        </dgm:presLayoutVars>
      </dgm:prSet>
      <dgm:spPr/>
    </dgm:pt>
    <dgm:pt modelId="{7B0BACDA-5C26-4598-9102-8B89FCD732B9}" type="pres">
      <dgm:prSet presAssocID="{24D6BE36-6349-457C-AC39-77724829558A}" presName="hierChild2" presStyleCnt="0"/>
      <dgm:spPr/>
    </dgm:pt>
    <dgm:pt modelId="{F77F77A6-5B9A-4658-B3C6-9268BBEC81B5}" type="pres">
      <dgm:prSet presAssocID="{5A4C4047-28C0-4312-915D-D06ADB3AB5A3}" presName="hierRoot1" presStyleCnt="0"/>
      <dgm:spPr/>
    </dgm:pt>
    <dgm:pt modelId="{A9633534-D2BB-4145-BC37-E510E369FE7D}" type="pres">
      <dgm:prSet presAssocID="{5A4C4047-28C0-4312-915D-D06ADB3AB5A3}" presName="composite" presStyleCnt="0"/>
      <dgm:spPr/>
    </dgm:pt>
    <dgm:pt modelId="{4BB26B4D-C05E-4186-B885-B2CB3E30CDD6}" type="pres">
      <dgm:prSet presAssocID="{5A4C4047-28C0-4312-915D-D06ADB3AB5A3}" presName="background" presStyleLbl="node0" presStyleIdx="1" presStyleCnt="3"/>
      <dgm:spPr/>
    </dgm:pt>
    <dgm:pt modelId="{A47442D3-7A1D-4BFF-9F14-1FF28DE65121}" type="pres">
      <dgm:prSet presAssocID="{5A4C4047-28C0-4312-915D-D06ADB3AB5A3}" presName="text" presStyleLbl="fgAcc0" presStyleIdx="1" presStyleCnt="3">
        <dgm:presLayoutVars>
          <dgm:chPref val="3"/>
        </dgm:presLayoutVars>
      </dgm:prSet>
      <dgm:spPr/>
    </dgm:pt>
    <dgm:pt modelId="{A635401E-2DEF-4545-BFC6-7899A3FBB508}" type="pres">
      <dgm:prSet presAssocID="{5A4C4047-28C0-4312-915D-D06ADB3AB5A3}" presName="hierChild2" presStyleCnt="0"/>
      <dgm:spPr/>
    </dgm:pt>
    <dgm:pt modelId="{54EFCD7E-E189-4F91-A282-C025934A1517}" type="pres">
      <dgm:prSet presAssocID="{0A6B52A9-E02C-433C-8D17-6687436BF91F}" presName="hierRoot1" presStyleCnt="0"/>
      <dgm:spPr/>
    </dgm:pt>
    <dgm:pt modelId="{1AB5AB69-8AE7-4D44-B59A-599DBD8DC3B7}" type="pres">
      <dgm:prSet presAssocID="{0A6B52A9-E02C-433C-8D17-6687436BF91F}" presName="composite" presStyleCnt="0"/>
      <dgm:spPr/>
    </dgm:pt>
    <dgm:pt modelId="{F36EE4B9-2F7E-48CF-8188-1A6676DB76C7}" type="pres">
      <dgm:prSet presAssocID="{0A6B52A9-E02C-433C-8D17-6687436BF91F}" presName="background" presStyleLbl="node0" presStyleIdx="2" presStyleCnt="3"/>
      <dgm:spPr/>
    </dgm:pt>
    <dgm:pt modelId="{CFF56D7F-027F-4D13-B47D-8BFBE991BDE1}" type="pres">
      <dgm:prSet presAssocID="{0A6B52A9-E02C-433C-8D17-6687436BF91F}" presName="text" presStyleLbl="fgAcc0" presStyleIdx="2" presStyleCnt="3">
        <dgm:presLayoutVars>
          <dgm:chPref val="3"/>
        </dgm:presLayoutVars>
      </dgm:prSet>
      <dgm:spPr/>
    </dgm:pt>
    <dgm:pt modelId="{FFA75A61-4BB9-4950-9936-710053B6624F}" type="pres">
      <dgm:prSet presAssocID="{0A6B52A9-E02C-433C-8D17-6687436BF91F}" presName="hierChild2" presStyleCnt="0"/>
      <dgm:spPr/>
    </dgm:pt>
  </dgm:ptLst>
  <dgm:cxnLst>
    <dgm:cxn modelId="{C973AF03-9391-43D7-A88A-009080E7DD52}" type="presOf" srcId="{0A6B52A9-E02C-433C-8D17-6687436BF91F}" destId="{CFF56D7F-027F-4D13-B47D-8BFBE991BDE1}" srcOrd="0" destOrd="0" presId="urn:microsoft.com/office/officeart/2005/8/layout/hierarchy1"/>
    <dgm:cxn modelId="{41FBB904-057C-4335-B1F2-46607BD977F9}" srcId="{27F7F0BE-6D42-40A9-ABCB-7A25E501E775}" destId="{5A4C4047-28C0-4312-915D-D06ADB3AB5A3}" srcOrd="1" destOrd="0" parTransId="{EF4A42A4-2FEB-4202-8DEB-475B9D381419}" sibTransId="{7D8FD900-BB75-40C1-880F-E9392D3E4A6F}"/>
    <dgm:cxn modelId="{BBF3B409-1686-49B9-A6C2-95BC7A865A00}" srcId="{27F7F0BE-6D42-40A9-ABCB-7A25E501E775}" destId="{0A6B52A9-E02C-433C-8D17-6687436BF91F}" srcOrd="2" destOrd="0" parTransId="{86700DF8-1C3B-4C9B-A791-B00F915BC650}" sibTransId="{CE159654-498D-4592-BE12-F0FECBAA0326}"/>
    <dgm:cxn modelId="{572BD214-99D5-4063-9E32-CFCA98DC979E}" type="presOf" srcId="{24D6BE36-6349-457C-AC39-77724829558A}" destId="{99F8AC78-3695-4862-9469-BDE623B03BF6}" srcOrd="0" destOrd="0" presId="urn:microsoft.com/office/officeart/2005/8/layout/hierarchy1"/>
    <dgm:cxn modelId="{D0BF8C6E-CA0D-4523-82B8-FCAC90DE2356}" type="presOf" srcId="{27F7F0BE-6D42-40A9-ABCB-7A25E501E775}" destId="{15A7F308-E099-483E-BFA9-FE7414D2789A}" srcOrd="0" destOrd="0" presId="urn:microsoft.com/office/officeart/2005/8/layout/hierarchy1"/>
    <dgm:cxn modelId="{94BD5355-9A9F-45D3-967C-6169C4920606}" srcId="{27F7F0BE-6D42-40A9-ABCB-7A25E501E775}" destId="{24D6BE36-6349-457C-AC39-77724829558A}" srcOrd="0" destOrd="0" parTransId="{7EC84208-1AEF-40BF-A28B-9F2A0F4F88D8}" sibTransId="{2F9A7F89-FCAE-4D13-978D-175445CCE65F}"/>
    <dgm:cxn modelId="{A51E14FA-F2D5-49C2-86F6-D88ACD2DCC9A}" type="presOf" srcId="{5A4C4047-28C0-4312-915D-D06ADB3AB5A3}" destId="{A47442D3-7A1D-4BFF-9F14-1FF28DE65121}" srcOrd="0" destOrd="0" presId="urn:microsoft.com/office/officeart/2005/8/layout/hierarchy1"/>
    <dgm:cxn modelId="{E216B7D5-1D3C-4507-AA1B-C53F30C1A93F}" type="presParOf" srcId="{15A7F308-E099-483E-BFA9-FE7414D2789A}" destId="{634D543A-5F26-4ADB-83BF-3F5D33BD5AE0}" srcOrd="0" destOrd="0" presId="urn:microsoft.com/office/officeart/2005/8/layout/hierarchy1"/>
    <dgm:cxn modelId="{C685CA6F-49BD-4A9F-AEF2-078C6B694250}" type="presParOf" srcId="{634D543A-5F26-4ADB-83BF-3F5D33BD5AE0}" destId="{65BCA4C9-E80E-4160-807C-34750324D7CF}" srcOrd="0" destOrd="0" presId="urn:microsoft.com/office/officeart/2005/8/layout/hierarchy1"/>
    <dgm:cxn modelId="{3D473008-69E2-4387-9972-422CB899D784}" type="presParOf" srcId="{65BCA4C9-E80E-4160-807C-34750324D7CF}" destId="{5E563EDF-DC14-48C1-AF77-6AE7FA470D34}" srcOrd="0" destOrd="0" presId="urn:microsoft.com/office/officeart/2005/8/layout/hierarchy1"/>
    <dgm:cxn modelId="{56F3418E-BB55-4B1E-A074-1E32D44220AB}" type="presParOf" srcId="{65BCA4C9-E80E-4160-807C-34750324D7CF}" destId="{99F8AC78-3695-4862-9469-BDE623B03BF6}" srcOrd="1" destOrd="0" presId="urn:microsoft.com/office/officeart/2005/8/layout/hierarchy1"/>
    <dgm:cxn modelId="{91774CDB-6998-461E-B2B4-E77304DB1A58}" type="presParOf" srcId="{634D543A-5F26-4ADB-83BF-3F5D33BD5AE0}" destId="{7B0BACDA-5C26-4598-9102-8B89FCD732B9}" srcOrd="1" destOrd="0" presId="urn:microsoft.com/office/officeart/2005/8/layout/hierarchy1"/>
    <dgm:cxn modelId="{493552D7-4231-42BF-9CBD-85801469592D}" type="presParOf" srcId="{15A7F308-E099-483E-BFA9-FE7414D2789A}" destId="{F77F77A6-5B9A-4658-B3C6-9268BBEC81B5}" srcOrd="1" destOrd="0" presId="urn:microsoft.com/office/officeart/2005/8/layout/hierarchy1"/>
    <dgm:cxn modelId="{1C3D7658-A74E-499D-886A-987A4B0D45C0}" type="presParOf" srcId="{F77F77A6-5B9A-4658-B3C6-9268BBEC81B5}" destId="{A9633534-D2BB-4145-BC37-E510E369FE7D}" srcOrd="0" destOrd="0" presId="urn:microsoft.com/office/officeart/2005/8/layout/hierarchy1"/>
    <dgm:cxn modelId="{B81583CA-4F4E-4D28-AD76-1400221B908E}" type="presParOf" srcId="{A9633534-D2BB-4145-BC37-E510E369FE7D}" destId="{4BB26B4D-C05E-4186-B885-B2CB3E30CDD6}" srcOrd="0" destOrd="0" presId="urn:microsoft.com/office/officeart/2005/8/layout/hierarchy1"/>
    <dgm:cxn modelId="{4736E660-8223-4756-B29C-804C9E2F3C6E}" type="presParOf" srcId="{A9633534-D2BB-4145-BC37-E510E369FE7D}" destId="{A47442D3-7A1D-4BFF-9F14-1FF28DE65121}" srcOrd="1" destOrd="0" presId="urn:microsoft.com/office/officeart/2005/8/layout/hierarchy1"/>
    <dgm:cxn modelId="{4790FDB2-4025-46FC-8E2C-3C3B5FB693B3}" type="presParOf" srcId="{F77F77A6-5B9A-4658-B3C6-9268BBEC81B5}" destId="{A635401E-2DEF-4545-BFC6-7899A3FBB508}" srcOrd="1" destOrd="0" presId="urn:microsoft.com/office/officeart/2005/8/layout/hierarchy1"/>
    <dgm:cxn modelId="{7BB39F89-EFF5-4F01-8DE1-54990E93A9DC}" type="presParOf" srcId="{15A7F308-E099-483E-BFA9-FE7414D2789A}" destId="{54EFCD7E-E189-4F91-A282-C025934A1517}" srcOrd="2" destOrd="0" presId="urn:microsoft.com/office/officeart/2005/8/layout/hierarchy1"/>
    <dgm:cxn modelId="{3373F9C3-E48E-40EA-81EB-18B6B1456C13}" type="presParOf" srcId="{54EFCD7E-E189-4F91-A282-C025934A1517}" destId="{1AB5AB69-8AE7-4D44-B59A-599DBD8DC3B7}" srcOrd="0" destOrd="0" presId="urn:microsoft.com/office/officeart/2005/8/layout/hierarchy1"/>
    <dgm:cxn modelId="{6184A8F3-BEAE-4FE2-AE4C-1388079F5549}" type="presParOf" srcId="{1AB5AB69-8AE7-4D44-B59A-599DBD8DC3B7}" destId="{F36EE4B9-2F7E-48CF-8188-1A6676DB76C7}" srcOrd="0" destOrd="0" presId="urn:microsoft.com/office/officeart/2005/8/layout/hierarchy1"/>
    <dgm:cxn modelId="{5486BC69-1766-45D0-8A54-F9DF542748BB}" type="presParOf" srcId="{1AB5AB69-8AE7-4D44-B59A-599DBD8DC3B7}" destId="{CFF56D7F-027F-4D13-B47D-8BFBE991BDE1}" srcOrd="1" destOrd="0" presId="urn:microsoft.com/office/officeart/2005/8/layout/hierarchy1"/>
    <dgm:cxn modelId="{BD3A693B-A9E9-4322-A614-BDD639A485BD}" type="presParOf" srcId="{54EFCD7E-E189-4F91-A282-C025934A1517}" destId="{FFA75A61-4BB9-4950-9936-710053B6624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9B6FF4-89C4-4CE1-9A0B-5D7B1732BFC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CBA5036-379C-449A-A19A-AF7411C830D4}">
      <dgm:prSet/>
      <dgm:spPr/>
      <dgm:t>
        <a:bodyPr/>
        <a:lstStyle/>
        <a:p>
          <a:r>
            <a:rPr lang="en-US"/>
            <a:t>ROUGE: comparing via tri-grams/n-grams. </a:t>
          </a:r>
          <a:br>
            <a:rPr lang="en-US"/>
          </a:br>
          <a:r>
            <a:rPr lang="en-US"/>
            <a:t>   Family of standard metrics.</a:t>
          </a:r>
          <a:br>
            <a:rPr lang="en-US"/>
          </a:br>
          <a:r>
            <a:rPr lang="en-US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/>
          </a:br>
          <a:endParaRPr lang="en-US"/>
        </a:p>
      </dgm:t>
    </dgm:pt>
    <dgm:pt modelId="{7E6C681A-5716-4FF7-A002-DEE7F8BEED94}" type="parTrans" cxnId="{EAE5DF75-B582-4081-9C39-560BBA648C46}">
      <dgm:prSet/>
      <dgm:spPr/>
      <dgm:t>
        <a:bodyPr/>
        <a:lstStyle/>
        <a:p>
          <a:endParaRPr lang="en-US"/>
        </a:p>
      </dgm:t>
    </dgm:pt>
    <dgm:pt modelId="{356CBC82-532F-48C0-BBBF-EA8D4B47DB29}" type="sibTrans" cxnId="{EAE5DF75-B582-4081-9C39-560BBA648C46}">
      <dgm:prSet/>
      <dgm:spPr/>
      <dgm:t>
        <a:bodyPr/>
        <a:lstStyle/>
        <a:p>
          <a:endParaRPr lang="en-US"/>
        </a:p>
      </dgm:t>
    </dgm:pt>
    <dgm:pt modelId="{4624F897-E3F4-4B8F-993C-02FC3315CD1A}">
      <dgm:prSet/>
      <dgm:spPr/>
      <dgm:t>
        <a:bodyPr/>
        <a:lstStyle/>
        <a:p>
          <a:r>
            <a:rPr lang="en-US"/>
            <a:t>BERTScore: “BERTScore (Zhang et al., 2020) assesses the similarity between two texts at the token level by measuring the soft overlap using contextual embeddings from BERT.”</a:t>
          </a:r>
        </a:p>
      </dgm:t>
    </dgm:pt>
    <dgm:pt modelId="{A85119DC-9580-44C9-BF7A-5D3C51539F07}" type="parTrans" cxnId="{DCF774E9-309A-48C6-84F6-15220D223DB0}">
      <dgm:prSet/>
      <dgm:spPr/>
      <dgm:t>
        <a:bodyPr/>
        <a:lstStyle/>
        <a:p>
          <a:endParaRPr lang="en-US"/>
        </a:p>
      </dgm:t>
    </dgm:pt>
    <dgm:pt modelId="{6A32A18F-BD5D-4EAC-AE0C-14B0A7848A0F}" type="sibTrans" cxnId="{DCF774E9-309A-48C6-84F6-15220D223DB0}">
      <dgm:prSet/>
      <dgm:spPr/>
      <dgm:t>
        <a:bodyPr/>
        <a:lstStyle/>
        <a:p>
          <a:endParaRPr lang="en-US"/>
        </a:p>
      </dgm:t>
    </dgm:pt>
    <dgm:pt modelId="{8213C31C-69DC-4A27-87A7-7EAD654AF7C7}">
      <dgm:prSet/>
      <dgm:spPr/>
      <dgm:t>
        <a:bodyPr/>
        <a:lstStyle/>
        <a:p>
          <a:r>
            <a:rPr lang="en-US"/>
            <a:t>COMET MT benchmark</a:t>
          </a:r>
        </a:p>
      </dgm:t>
    </dgm:pt>
    <dgm:pt modelId="{430B0E54-7F4E-4B69-A821-FB55E33D6270}" type="parTrans" cxnId="{4D92BC22-2B99-4A12-9AF0-FF0962A2C443}">
      <dgm:prSet/>
      <dgm:spPr/>
      <dgm:t>
        <a:bodyPr/>
        <a:lstStyle/>
        <a:p>
          <a:endParaRPr lang="en-US"/>
        </a:p>
      </dgm:t>
    </dgm:pt>
    <dgm:pt modelId="{D4B0AEA7-78E5-426B-927F-985A15DAB50D}" type="sibTrans" cxnId="{4D92BC22-2B99-4A12-9AF0-FF0962A2C443}">
      <dgm:prSet/>
      <dgm:spPr/>
      <dgm:t>
        <a:bodyPr/>
        <a:lstStyle/>
        <a:p>
          <a:endParaRPr lang="en-US"/>
        </a:p>
      </dgm:t>
    </dgm:pt>
    <dgm:pt modelId="{21EAF6D9-F2E8-4E9A-A531-739A7363DE72}" type="pres">
      <dgm:prSet presAssocID="{5D9B6FF4-89C4-4CE1-9A0B-5D7B1732BFC1}" presName="root" presStyleCnt="0">
        <dgm:presLayoutVars>
          <dgm:dir/>
          <dgm:resizeHandles val="exact"/>
        </dgm:presLayoutVars>
      </dgm:prSet>
      <dgm:spPr/>
    </dgm:pt>
    <dgm:pt modelId="{AB3B3899-547D-4F2E-B75D-8CAEEA51DBF0}" type="pres">
      <dgm:prSet presAssocID="{5D9B6FF4-89C4-4CE1-9A0B-5D7B1732BFC1}" presName="container" presStyleCnt="0">
        <dgm:presLayoutVars>
          <dgm:dir/>
          <dgm:resizeHandles val="exact"/>
        </dgm:presLayoutVars>
      </dgm:prSet>
      <dgm:spPr/>
    </dgm:pt>
    <dgm:pt modelId="{F08C56BB-B79F-4682-9CE6-552055652E17}" type="pres">
      <dgm:prSet presAssocID="{7CBA5036-379C-449A-A19A-AF7411C830D4}" presName="compNode" presStyleCnt="0"/>
      <dgm:spPr/>
    </dgm:pt>
    <dgm:pt modelId="{418F3EB5-B631-4288-BD46-86D58298E6B2}" type="pres">
      <dgm:prSet presAssocID="{7CBA5036-379C-449A-A19A-AF7411C830D4}" presName="iconBgRect" presStyleLbl="bgShp" presStyleIdx="0" presStyleCnt="3"/>
      <dgm:spPr/>
    </dgm:pt>
    <dgm:pt modelId="{7143E646-1149-486A-9B28-8866CB26ADC2}" type="pres">
      <dgm:prSet presAssocID="{7CBA5036-379C-449A-A19A-AF7411C830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2DC7CEA5-3D45-48F8-9D47-17A927A95583}" type="pres">
      <dgm:prSet presAssocID="{7CBA5036-379C-449A-A19A-AF7411C830D4}" presName="spaceRect" presStyleCnt="0"/>
      <dgm:spPr/>
    </dgm:pt>
    <dgm:pt modelId="{97574EB1-CA3A-4666-8757-560D124B80DB}" type="pres">
      <dgm:prSet presAssocID="{7CBA5036-379C-449A-A19A-AF7411C830D4}" presName="textRect" presStyleLbl="revTx" presStyleIdx="0" presStyleCnt="3">
        <dgm:presLayoutVars>
          <dgm:chMax val="1"/>
          <dgm:chPref val="1"/>
        </dgm:presLayoutVars>
      </dgm:prSet>
      <dgm:spPr/>
    </dgm:pt>
    <dgm:pt modelId="{504E824A-336D-45AD-98D2-F1E2FA95B685}" type="pres">
      <dgm:prSet presAssocID="{356CBC82-532F-48C0-BBBF-EA8D4B47DB29}" presName="sibTrans" presStyleLbl="sibTrans2D1" presStyleIdx="0" presStyleCnt="0"/>
      <dgm:spPr/>
    </dgm:pt>
    <dgm:pt modelId="{27A6C1E5-4F3E-45D4-8BE3-B723AECB4A38}" type="pres">
      <dgm:prSet presAssocID="{4624F897-E3F4-4B8F-993C-02FC3315CD1A}" presName="compNode" presStyleCnt="0"/>
      <dgm:spPr/>
    </dgm:pt>
    <dgm:pt modelId="{BE91AF7D-5FD9-4051-B41F-2A1437746AA0}" type="pres">
      <dgm:prSet presAssocID="{4624F897-E3F4-4B8F-993C-02FC3315CD1A}" presName="iconBgRect" presStyleLbl="bgShp" presStyleIdx="1" presStyleCnt="3"/>
      <dgm:spPr/>
    </dgm:pt>
    <dgm:pt modelId="{516D86C9-DAE1-4BFD-9069-8402DD4CCE2D}" type="pres">
      <dgm:prSet presAssocID="{4624F897-E3F4-4B8F-993C-02FC3315CD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D35F4808-FC1E-427B-8940-13423BFED152}" type="pres">
      <dgm:prSet presAssocID="{4624F897-E3F4-4B8F-993C-02FC3315CD1A}" presName="spaceRect" presStyleCnt="0"/>
      <dgm:spPr/>
    </dgm:pt>
    <dgm:pt modelId="{593B5A40-ED42-4F38-A8C7-58ACCC8A8DE5}" type="pres">
      <dgm:prSet presAssocID="{4624F897-E3F4-4B8F-993C-02FC3315CD1A}" presName="textRect" presStyleLbl="revTx" presStyleIdx="1" presStyleCnt="3">
        <dgm:presLayoutVars>
          <dgm:chMax val="1"/>
          <dgm:chPref val="1"/>
        </dgm:presLayoutVars>
      </dgm:prSet>
      <dgm:spPr/>
    </dgm:pt>
    <dgm:pt modelId="{85CFB161-8800-4FE7-9103-F08E6ADAB0B3}" type="pres">
      <dgm:prSet presAssocID="{6A32A18F-BD5D-4EAC-AE0C-14B0A7848A0F}" presName="sibTrans" presStyleLbl="sibTrans2D1" presStyleIdx="0" presStyleCnt="0"/>
      <dgm:spPr/>
    </dgm:pt>
    <dgm:pt modelId="{409D9C11-9394-4914-81D9-82B4FC74D728}" type="pres">
      <dgm:prSet presAssocID="{8213C31C-69DC-4A27-87A7-7EAD654AF7C7}" presName="compNode" presStyleCnt="0"/>
      <dgm:spPr/>
    </dgm:pt>
    <dgm:pt modelId="{FBC1A985-0C87-4903-8291-2279F4CC7D5F}" type="pres">
      <dgm:prSet presAssocID="{8213C31C-69DC-4A27-87A7-7EAD654AF7C7}" presName="iconBgRect" presStyleLbl="bgShp" presStyleIdx="2" presStyleCnt="3"/>
      <dgm:spPr/>
    </dgm:pt>
    <dgm:pt modelId="{AAE176F1-F2BE-40A4-BF78-03E92444453D}" type="pres">
      <dgm:prSet presAssocID="{8213C31C-69DC-4A27-87A7-7EAD654AF7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D742FD30-D561-4F62-9773-4DA2ABF24230}" type="pres">
      <dgm:prSet presAssocID="{8213C31C-69DC-4A27-87A7-7EAD654AF7C7}" presName="spaceRect" presStyleCnt="0"/>
      <dgm:spPr/>
    </dgm:pt>
    <dgm:pt modelId="{29568449-FE6E-4672-B01D-B7119B016FEF}" type="pres">
      <dgm:prSet presAssocID="{8213C31C-69DC-4A27-87A7-7EAD654AF7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92BC22-2B99-4A12-9AF0-FF0962A2C443}" srcId="{5D9B6FF4-89C4-4CE1-9A0B-5D7B1732BFC1}" destId="{8213C31C-69DC-4A27-87A7-7EAD654AF7C7}" srcOrd="2" destOrd="0" parTransId="{430B0E54-7F4E-4B69-A821-FB55E33D6270}" sibTransId="{D4B0AEA7-78E5-426B-927F-985A15DAB50D}"/>
    <dgm:cxn modelId="{D829813D-1391-4F9C-A7E6-AFB00EC32A14}" type="presOf" srcId="{356CBC82-532F-48C0-BBBF-EA8D4B47DB29}" destId="{504E824A-336D-45AD-98D2-F1E2FA95B685}" srcOrd="0" destOrd="0" presId="urn:microsoft.com/office/officeart/2018/2/layout/IconCircleList"/>
    <dgm:cxn modelId="{0474763E-33DD-4253-BC8F-5FB3A73BAE53}" type="presOf" srcId="{8213C31C-69DC-4A27-87A7-7EAD654AF7C7}" destId="{29568449-FE6E-4672-B01D-B7119B016FEF}" srcOrd="0" destOrd="0" presId="urn:microsoft.com/office/officeart/2018/2/layout/IconCircleList"/>
    <dgm:cxn modelId="{583AE373-7B85-429E-A426-74904132DB06}" type="presOf" srcId="{6A32A18F-BD5D-4EAC-AE0C-14B0A7848A0F}" destId="{85CFB161-8800-4FE7-9103-F08E6ADAB0B3}" srcOrd="0" destOrd="0" presId="urn:microsoft.com/office/officeart/2018/2/layout/IconCircleList"/>
    <dgm:cxn modelId="{EAE5DF75-B582-4081-9C39-560BBA648C46}" srcId="{5D9B6FF4-89C4-4CE1-9A0B-5D7B1732BFC1}" destId="{7CBA5036-379C-449A-A19A-AF7411C830D4}" srcOrd="0" destOrd="0" parTransId="{7E6C681A-5716-4FF7-A002-DEE7F8BEED94}" sibTransId="{356CBC82-532F-48C0-BBBF-EA8D4B47DB29}"/>
    <dgm:cxn modelId="{3602CF82-B4BB-4BB5-A54E-AF7BBFE74966}" type="presOf" srcId="{4624F897-E3F4-4B8F-993C-02FC3315CD1A}" destId="{593B5A40-ED42-4F38-A8C7-58ACCC8A8DE5}" srcOrd="0" destOrd="0" presId="urn:microsoft.com/office/officeart/2018/2/layout/IconCircleList"/>
    <dgm:cxn modelId="{00EAD9A8-D266-426F-90E8-632221A9922A}" type="presOf" srcId="{5D9B6FF4-89C4-4CE1-9A0B-5D7B1732BFC1}" destId="{21EAF6D9-F2E8-4E9A-A531-739A7363DE72}" srcOrd="0" destOrd="0" presId="urn:microsoft.com/office/officeart/2018/2/layout/IconCircleList"/>
    <dgm:cxn modelId="{DCF774E9-309A-48C6-84F6-15220D223DB0}" srcId="{5D9B6FF4-89C4-4CE1-9A0B-5D7B1732BFC1}" destId="{4624F897-E3F4-4B8F-993C-02FC3315CD1A}" srcOrd="1" destOrd="0" parTransId="{A85119DC-9580-44C9-BF7A-5D3C51539F07}" sibTransId="{6A32A18F-BD5D-4EAC-AE0C-14B0A7848A0F}"/>
    <dgm:cxn modelId="{19E6EBFB-0CE0-49EE-8BC3-003B4FF00C09}" type="presOf" srcId="{7CBA5036-379C-449A-A19A-AF7411C830D4}" destId="{97574EB1-CA3A-4666-8757-560D124B80DB}" srcOrd="0" destOrd="0" presId="urn:microsoft.com/office/officeart/2018/2/layout/IconCircleList"/>
    <dgm:cxn modelId="{9403F2AD-A80F-4B75-B7F9-7BA0C184FBB2}" type="presParOf" srcId="{21EAF6D9-F2E8-4E9A-A531-739A7363DE72}" destId="{AB3B3899-547D-4F2E-B75D-8CAEEA51DBF0}" srcOrd="0" destOrd="0" presId="urn:microsoft.com/office/officeart/2018/2/layout/IconCircleList"/>
    <dgm:cxn modelId="{7637DDE2-CE40-4446-A2F9-7EF262BC7718}" type="presParOf" srcId="{AB3B3899-547D-4F2E-B75D-8CAEEA51DBF0}" destId="{F08C56BB-B79F-4682-9CE6-552055652E17}" srcOrd="0" destOrd="0" presId="urn:microsoft.com/office/officeart/2018/2/layout/IconCircleList"/>
    <dgm:cxn modelId="{1CB3BE02-2212-4DEA-AC9A-9A47A0367A20}" type="presParOf" srcId="{F08C56BB-B79F-4682-9CE6-552055652E17}" destId="{418F3EB5-B631-4288-BD46-86D58298E6B2}" srcOrd="0" destOrd="0" presId="urn:microsoft.com/office/officeart/2018/2/layout/IconCircleList"/>
    <dgm:cxn modelId="{15E19B14-2F69-44DC-900D-F1FD7432960F}" type="presParOf" srcId="{F08C56BB-B79F-4682-9CE6-552055652E17}" destId="{7143E646-1149-486A-9B28-8866CB26ADC2}" srcOrd="1" destOrd="0" presId="urn:microsoft.com/office/officeart/2018/2/layout/IconCircleList"/>
    <dgm:cxn modelId="{A23CB7AE-80F4-439A-94E7-1D407CCEF05F}" type="presParOf" srcId="{F08C56BB-B79F-4682-9CE6-552055652E17}" destId="{2DC7CEA5-3D45-48F8-9D47-17A927A95583}" srcOrd="2" destOrd="0" presId="urn:microsoft.com/office/officeart/2018/2/layout/IconCircleList"/>
    <dgm:cxn modelId="{0837F0BA-F1BC-4D2D-93F2-CD4A8616DC9E}" type="presParOf" srcId="{F08C56BB-B79F-4682-9CE6-552055652E17}" destId="{97574EB1-CA3A-4666-8757-560D124B80DB}" srcOrd="3" destOrd="0" presId="urn:microsoft.com/office/officeart/2018/2/layout/IconCircleList"/>
    <dgm:cxn modelId="{5697E82A-54C9-4262-B4D2-829F40EDF847}" type="presParOf" srcId="{AB3B3899-547D-4F2E-B75D-8CAEEA51DBF0}" destId="{504E824A-336D-45AD-98D2-F1E2FA95B685}" srcOrd="1" destOrd="0" presId="urn:microsoft.com/office/officeart/2018/2/layout/IconCircleList"/>
    <dgm:cxn modelId="{C96394EC-ACB1-4E28-B079-5495DC105EF0}" type="presParOf" srcId="{AB3B3899-547D-4F2E-B75D-8CAEEA51DBF0}" destId="{27A6C1E5-4F3E-45D4-8BE3-B723AECB4A38}" srcOrd="2" destOrd="0" presId="urn:microsoft.com/office/officeart/2018/2/layout/IconCircleList"/>
    <dgm:cxn modelId="{350035A0-F273-4466-85F4-8A6DCD829E21}" type="presParOf" srcId="{27A6C1E5-4F3E-45D4-8BE3-B723AECB4A38}" destId="{BE91AF7D-5FD9-4051-B41F-2A1437746AA0}" srcOrd="0" destOrd="0" presId="urn:microsoft.com/office/officeart/2018/2/layout/IconCircleList"/>
    <dgm:cxn modelId="{2D2C021A-1466-4CCB-93DB-E14950E4214A}" type="presParOf" srcId="{27A6C1E5-4F3E-45D4-8BE3-B723AECB4A38}" destId="{516D86C9-DAE1-4BFD-9069-8402DD4CCE2D}" srcOrd="1" destOrd="0" presId="urn:microsoft.com/office/officeart/2018/2/layout/IconCircleList"/>
    <dgm:cxn modelId="{8F517A5E-5978-47ED-BBD9-6AA63A8A5694}" type="presParOf" srcId="{27A6C1E5-4F3E-45D4-8BE3-B723AECB4A38}" destId="{D35F4808-FC1E-427B-8940-13423BFED152}" srcOrd="2" destOrd="0" presId="urn:microsoft.com/office/officeart/2018/2/layout/IconCircleList"/>
    <dgm:cxn modelId="{5110E7BA-499C-4F89-84F2-75C58B0BAA08}" type="presParOf" srcId="{27A6C1E5-4F3E-45D4-8BE3-B723AECB4A38}" destId="{593B5A40-ED42-4F38-A8C7-58ACCC8A8DE5}" srcOrd="3" destOrd="0" presId="urn:microsoft.com/office/officeart/2018/2/layout/IconCircleList"/>
    <dgm:cxn modelId="{4CB685D6-2477-4FAF-A226-2B47988372E1}" type="presParOf" srcId="{AB3B3899-547D-4F2E-B75D-8CAEEA51DBF0}" destId="{85CFB161-8800-4FE7-9103-F08E6ADAB0B3}" srcOrd="3" destOrd="0" presId="urn:microsoft.com/office/officeart/2018/2/layout/IconCircleList"/>
    <dgm:cxn modelId="{DF56B307-0EDF-484F-90F9-5E4F4C715B4E}" type="presParOf" srcId="{AB3B3899-547D-4F2E-B75D-8CAEEA51DBF0}" destId="{409D9C11-9394-4914-81D9-82B4FC74D728}" srcOrd="4" destOrd="0" presId="urn:microsoft.com/office/officeart/2018/2/layout/IconCircleList"/>
    <dgm:cxn modelId="{8E111BDC-05DA-46B0-90CF-2D2665605E93}" type="presParOf" srcId="{409D9C11-9394-4914-81D9-82B4FC74D728}" destId="{FBC1A985-0C87-4903-8291-2279F4CC7D5F}" srcOrd="0" destOrd="0" presId="urn:microsoft.com/office/officeart/2018/2/layout/IconCircleList"/>
    <dgm:cxn modelId="{96FE12F7-5F8A-451E-B66B-669C44D4D033}" type="presParOf" srcId="{409D9C11-9394-4914-81D9-82B4FC74D728}" destId="{AAE176F1-F2BE-40A4-BF78-03E92444453D}" srcOrd="1" destOrd="0" presId="urn:microsoft.com/office/officeart/2018/2/layout/IconCircleList"/>
    <dgm:cxn modelId="{9591503C-5AB0-49B4-B595-ED02B89F4C87}" type="presParOf" srcId="{409D9C11-9394-4914-81D9-82B4FC74D728}" destId="{D742FD30-D561-4F62-9773-4DA2ABF24230}" srcOrd="2" destOrd="0" presId="urn:microsoft.com/office/officeart/2018/2/layout/IconCircleList"/>
    <dgm:cxn modelId="{75D9DDEE-CCE3-4BBA-BA4B-1B237F64FA24}" type="presParOf" srcId="{409D9C11-9394-4914-81D9-82B4FC74D728}" destId="{29568449-FE6E-4672-B01D-B7119B016FE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BD22BA-4977-4186-B86D-213FC9DB750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71F10E9-EF89-482E-AD92-D0C8C383DD46}">
      <dgm:prSet/>
      <dgm:spPr/>
      <dgm:t>
        <a:bodyPr/>
        <a:lstStyle/>
        <a:p>
          <a:r>
            <a:rPr lang="en-US"/>
            <a:t>LLMs are super interesting, but without benchmarks, it’s like flying without radar and without GPS: you are nearly blind</a:t>
          </a:r>
        </a:p>
      </dgm:t>
    </dgm:pt>
    <dgm:pt modelId="{B9132303-D798-484A-BBC6-46C18DE1DA8D}" type="parTrans" cxnId="{6A77D05A-B423-4193-AD6E-BF45B59EF658}">
      <dgm:prSet/>
      <dgm:spPr/>
      <dgm:t>
        <a:bodyPr/>
        <a:lstStyle/>
        <a:p>
          <a:endParaRPr lang="en-US"/>
        </a:p>
      </dgm:t>
    </dgm:pt>
    <dgm:pt modelId="{0004CC87-9F7A-4EDD-A42A-F4CA5D4756D9}" type="sibTrans" cxnId="{6A77D05A-B423-4193-AD6E-BF45B59EF658}">
      <dgm:prSet/>
      <dgm:spPr/>
      <dgm:t>
        <a:bodyPr/>
        <a:lstStyle/>
        <a:p>
          <a:endParaRPr lang="en-US"/>
        </a:p>
      </dgm:t>
    </dgm:pt>
    <dgm:pt modelId="{EB1B3BA2-4870-44EC-8125-E21971BC2F25}">
      <dgm:prSet/>
      <dgm:spPr/>
      <dgm:t>
        <a:bodyPr/>
        <a:lstStyle/>
        <a:p>
          <a:r>
            <a:rPr lang="en-US"/>
            <a:t>Creating good benchmarks is hard</a:t>
          </a:r>
        </a:p>
      </dgm:t>
    </dgm:pt>
    <dgm:pt modelId="{11F7985D-D5D9-4511-BD81-2C398399D134}" type="parTrans" cxnId="{863E8592-6D27-46D9-B7D4-413DBD62C3D9}">
      <dgm:prSet/>
      <dgm:spPr/>
      <dgm:t>
        <a:bodyPr/>
        <a:lstStyle/>
        <a:p>
          <a:endParaRPr lang="en-US"/>
        </a:p>
      </dgm:t>
    </dgm:pt>
    <dgm:pt modelId="{7D05CEC5-005E-4E18-A253-68A6A05BE9B7}" type="sibTrans" cxnId="{863E8592-6D27-46D9-B7D4-413DBD62C3D9}">
      <dgm:prSet/>
      <dgm:spPr/>
      <dgm:t>
        <a:bodyPr/>
        <a:lstStyle/>
        <a:p>
          <a:endParaRPr lang="en-US"/>
        </a:p>
      </dgm:t>
    </dgm:pt>
    <dgm:pt modelId="{6539FD5F-D249-405F-B7C2-811EF1E8A84C}">
      <dgm:prSet/>
      <dgm:spPr/>
      <dgm:t>
        <a:bodyPr/>
        <a:lstStyle/>
        <a:p>
          <a:r>
            <a:rPr lang="en-US"/>
            <a:t>No specific CTI benchmark existed </a:t>
          </a:r>
        </a:p>
      </dgm:t>
    </dgm:pt>
    <dgm:pt modelId="{CA0C2C7C-F256-4154-B2FF-7B2257A50340}" type="parTrans" cxnId="{D47FBBE5-65D0-4AF4-8811-CAACA38014C4}">
      <dgm:prSet/>
      <dgm:spPr/>
      <dgm:t>
        <a:bodyPr/>
        <a:lstStyle/>
        <a:p>
          <a:endParaRPr lang="en-US"/>
        </a:p>
      </dgm:t>
    </dgm:pt>
    <dgm:pt modelId="{34DD6FF9-2362-4881-B103-3EADA5D3D128}" type="sibTrans" cxnId="{D47FBBE5-65D0-4AF4-8811-CAACA38014C4}">
      <dgm:prSet/>
      <dgm:spPr/>
      <dgm:t>
        <a:bodyPr/>
        <a:lstStyle/>
        <a:p>
          <a:endParaRPr lang="en-US"/>
        </a:p>
      </dgm:t>
    </dgm:pt>
    <dgm:pt modelId="{0D82A39D-79EB-4948-80B3-3C1E067BC936}">
      <dgm:prSet/>
      <dgm:spPr/>
      <dgm:t>
        <a:bodyPr/>
        <a:lstStyle/>
        <a:p>
          <a:r>
            <a:rPr lang="en-US"/>
            <a:t>We are attempting to create one, it’s WIP.</a:t>
          </a:r>
        </a:p>
      </dgm:t>
    </dgm:pt>
    <dgm:pt modelId="{0CDA8DCE-03B0-4053-95FF-B3DA5A4B5F40}" type="parTrans" cxnId="{43AAF253-EF40-4F5E-987F-30F61BB0E18D}">
      <dgm:prSet/>
      <dgm:spPr/>
      <dgm:t>
        <a:bodyPr/>
        <a:lstStyle/>
        <a:p>
          <a:endParaRPr lang="en-US"/>
        </a:p>
      </dgm:t>
    </dgm:pt>
    <dgm:pt modelId="{69A31393-B81A-4B93-9DD5-B28018DB1BE5}" type="sibTrans" cxnId="{43AAF253-EF40-4F5E-987F-30F61BB0E18D}">
      <dgm:prSet/>
      <dgm:spPr/>
      <dgm:t>
        <a:bodyPr/>
        <a:lstStyle/>
        <a:p>
          <a:endParaRPr lang="en-US"/>
        </a:p>
      </dgm:t>
    </dgm:pt>
    <dgm:pt modelId="{B23491F6-50A4-459E-8CCC-77188A9BC13F}">
      <dgm:prSet/>
      <dgm:spPr/>
      <dgm:t>
        <a:bodyPr/>
        <a:lstStyle/>
        <a:p>
          <a:r>
            <a:rPr lang="en-US"/>
            <a:t>We would like to get your help (NER)</a:t>
          </a:r>
        </a:p>
      </dgm:t>
    </dgm:pt>
    <dgm:pt modelId="{C3AABABB-D285-4E06-AD0E-480B50DD7102}" type="parTrans" cxnId="{0BD5F853-2142-456E-A8CF-016A6386A0A3}">
      <dgm:prSet/>
      <dgm:spPr/>
      <dgm:t>
        <a:bodyPr/>
        <a:lstStyle/>
        <a:p>
          <a:endParaRPr lang="en-US"/>
        </a:p>
      </dgm:t>
    </dgm:pt>
    <dgm:pt modelId="{1F3EC1E3-0130-4DA4-A57B-B3125522E77C}" type="sibTrans" cxnId="{0BD5F853-2142-456E-A8CF-016A6386A0A3}">
      <dgm:prSet/>
      <dgm:spPr/>
      <dgm:t>
        <a:bodyPr/>
        <a:lstStyle/>
        <a:p>
          <a:endParaRPr lang="en-US"/>
        </a:p>
      </dgm:t>
    </dgm:pt>
    <dgm:pt modelId="{1AED7618-04F1-4F8B-8430-63A5253E32B6}" type="pres">
      <dgm:prSet presAssocID="{87BD22BA-4977-4186-B86D-213FC9DB750E}" presName="linear" presStyleCnt="0">
        <dgm:presLayoutVars>
          <dgm:animLvl val="lvl"/>
          <dgm:resizeHandles val="exact"/>
        </dgm:presLayoutVars>
      </dgm:prSet>
      <dgm:spPr/>
    </dgm:pt>
    <dgm:pt modelId="{7186152C-693E-44C9-B5C1-816C2019F657}" type="pres">
      <dgm:prSet presAssocID="{571F10E9-EF89-482E-AD92-D0C8C383DD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8A199F-92BE-406C-8223-349756705CA9}" type="pres">
      <dgm:prSet presAssocID="{0004CC87-9F7A-4EDD-A42A-F4CA5D4756D9}" presName="spacer" presStyleCnt="0"/>
      <dgm:spPr/>
    </dgm:pt>
    <dgm:pt modelId="{7A53399B-047C-4A58-9E1A-97F84AF3943C}" type="pres">
      <dgm:prSet presAssocID="{EB1B3BA2-4870-44EC-8125-E21971BC2F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13A21B-34BC-43E4-AF19-1ACF168DE498}" type="pres">
      <dgm:prSet presAssocID="{7D05CEC5-005E-4E18-A253-68A6A05BE9B7}" presName="spacer" presStyleCnt="0"/>
      <dgm:spPr/>
    </dgm:pt>
    <dgm:pt modelId="{26364D80-BE13-4008-AFA0-DF1C89A240A7}" type="pres">
      <dgm:prSet presAssocID="{6539FD5F-D249-405F-B7C2-811EF1E8A84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5583CF7-DD40-413A-A25C-797229353368}" type="pres">
      <dgm:prSet presAssocID="{34DD6FF9-2362-4881-B103-3EADA5D3D128}" presName="spacer" presStyleCnt="0"/>
      <dgm:spPr/>
    </dgm:pt>
    <dgm:pt modelId="{46E97488-074B-42A1-8BF2-07947A737610}" type="pres">
      <dgm:prSet presAssocID="{0D82A39D-79EB-4948-80B3-3C1E067BC9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CC26B4-C801-41E3-A6D4-0166668F7F75}" type="pres">
      <dgm:prSet presAssocID="{69A31393-B81A-4B93-9DD5-B28018DB1BE5}" presName="spacer" presStyleCnt="0"/>
      <dgm:spPr/>
    </dgm:pt>
    <dgm:pt modelId="{AA00B8B5-EEFF-413B-AEA7-3121E2DF688F}" type="pres">
      <dgm:prSet presAssocID="{B23491F6-50A4-459E-8CCC-77188A9BC13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571D323-667C-41EC-89F6-8369AA5672C2}" type="presOf" srcId="{571F10E9-EF89-482E-AD92-D0C8C383DD46}" destId="{7186152C-693E-44C9-B5C1-816C2019F657}" srcOrd="0" destOrd="0" presId="urn:microsoft.com/office/officeart/2005/8/layout/vList2"/>
    <dgm:cxn modelId="{E9322242-0C7E-4C57-A243-D4CA4C38B406}" type="presOf" srcId="{87BD22BA-4977-4186-B86D-213FC9DB750E}" destId="{1AED7618-04F1-4F8B-8430-63A5253E32B6}" srcOrd="0" destOrd="0" presId="urn:microsoft.com/office/officeart/2005/8/layout/vList2"/>
    <dgm:cxn modelId="{C73D934C-7B99-486E-B76A-CADB6669C6AA}" type="presOf" srcId="{0D82A39D-79EB-4948-80B3-3C1E067BC936}" destId="{46E97488-074B-42A1-8BF2-07947A737610}" srcOrd="0" destOrd="0" presId="urn:microsoft.com/office/officeart/2005/8/layout/vList2"/>
    <dgm:cxn modelId="{A9E65371-3A9C-4238-BF8E-49F8DF8074E5}" type="presOf" srcId="{B23491F6-50A4-459E-8CCC-77188A9BC13F}" destId="{AA00B8B5-EEFF-413B-AEA7-3121E2DF688F}" srcOrd="0" destOrd="0" presId="urn:microsoft.com/office/officeart/2005/8/layout/vList2"/>
    <dgm:cxn modelId="{43AAF253-EF40-4F5E-987F-30F61BB0E18D}" srcId="{87BD22BA-4977-4186-B86D-213FC9DB750E}" destId="{0D82A39D-79EB-4948-80B3-3C1E067BC936}" srcOrd="3" destOrd="0" parTransId="{0CDA8DCE-03B0-4053-95FF-B3DA5A4B5F40}" sibTransId="{69A31393-B81A-4B93-9DD5-B28018DB1BE5}"/>
    <dgm:cxn modelId="{0BD5F853-2142-456E-A8CF-016A6386A0A3}" srcId="{87BD22BA-4977-4186-B86D-213FC9DB750E}" destId="{B23491F6-50A4-459E-8CCC-77188A9BC13F}" srcOrd="4" destOrd="0" parTransId="{C3AABABB-D285-4E06-AD0E-480B50DD7102}" sibTransId="{1F3EC1E3-0130-4DA4-A57B-B3125522E77C}"/>
    <dgm:cxn modelId="{6A77D05A-B423-4193-AD6E-BF45B59EF658}" srcId="{87BD22BA-4977-4186-B86D-213FC9DB750E}" destId="{571F10E9-EF89-482E-AD92-D0C8C383DD46}" srcOrd="0" destOrd="0" parTransId="{B9132303-D798-484A-BBC6-46C18DE1DA8D}" sibTransId="{0004CC87-9F7A-4EDD-A42A-F4CA5D4756D9}"/>
    <dgm:cxn modelId="{863E8592-6D27-46D9-B7D4-413DBD62C3D9}" srcId="{87BD22BA-4977-4186-B86D-213FC9DB750E}" destId="{EB1B3BA2-4870-44EC-8125-E21971BC2F25}" srcOrd="1" destOrd="0" parTransId="{11F7985D-D5D9-4511-BD81-2C398399D134}" sibTransId="{7D05CEC5-005E-4E18-A253-68A6A05BE9B7}"/>
    <dgm:cxn modelId="{73C39294-C6C3-4BC2-BD2C-DEA8D5681873}" type="presOf" srcId="{6539FD5F-D249-405F-B7C2-811EF1E8A84C}" destId="{26364D80-BE13-4008-AFA0-DF1C89A240A7}" srcOrd="0" destOrd="0" presId="urn:microsoft.com/office/officeart/2005/8/layout/vList2"/>
    <dgm:cxn modelId="{9B33F196-A851-4607-9921-90276017DE7F}" type="presOf" srcId="{EB1B3BA2-4870-44EC-8125-E21971BC2F25}" destId="{7A53399B-047C-4A58-9E1A-97F84AF3943C}" srcOrd="0" destOrd="0" presId="urn:microsoft.com/office/officeart/2005/8/layout/vList2"/>
    <dgm:cxn modelId="{D47FBBE5-65D0-4AF4-8811-CAACA38014C4}" srcId="{87BD22BA-4977-4186-B86D-213FC9DB750E}" destId="{6539FD5F-D249-405F-B7C2-811EF1E8A84C}" srcOrd="2" destOrd="0" parTransId="{CA0C2C7C-F256-4154-B2FF-7B2257A50340}" sibTransId="{34DD6FF9-2362-4881-B103-3EADA5D3D128}"/>
    <dgm:cxn modelId="{9C63E694-8CB3-40CF-A1EC-F68FB4F1D2ED}" type="presParOf" srcId="{1AED7618-04F1-4F8B-8430-63A5253E32B6}" destId="{7186152C-693E-44C9-B5C1-816C2019F657}" srcOrd="0" destOrd="0" presId="urn:microsoft.com/office/officeart/2005/8/layout/vList2"/>
    <dgm:cxn modelId="{84DD9666-F60A-4A47-89ED-91A625B0E80C}" type="presParOf" srcId="{1AED7618-04F1-4F8B-8430-63A5253E32B6}" destId="{6A8A199F-92BE-406C-8223-349756705CA9}" srcOrd="1" destOrd="0" presId="urn:microsoft.com/office/officeart/2005/8/layout/vList2"/>
    <dgm:cxn modelId="{497A8229-A270-45F1-87FF-BF498C6A6BC7}" type="presParOf" srcId="{1AED7618-04F1-4F8B-8430-63A5253E32B6}" destId="{7A53399B-047C-4A58-9E1A-97F84AF3943C}" srcOrd="2" destOrd="0" presId="urn:microsoft.com/office/officeart/2005/8/layout/vList2"/>
    <dgm:cxn modelId="{856E41A7-AE72-4CC0-B520-1DD830039E59}" type="presParOf" srcId="{1AED7618-04F1-4F8B-8430-63A5253E32B6}" destId="{C013A21B-34BC-43E4-AF19-1ACF168DE498}" srcOrd="3" destOrd="0" presId="urn:microsoft.com/office/officeart/2005/8/layout/vList2"/>
    <dgm:cxn modelId="{DB668A23-E95B-4A63-9332-B574CBDC5B72}" type="presParOf" srcId="{1AED7618-04F1-4F8B-8430-63A5253E32B6}" destId="{26364D80-BE13-4008-AFA0-DF1C89A240A7}" srcOrd="4" destOrd="0" presId="urn:microsoft.com/office/officeart/2005/8/layout/vList2"/>
    <dgm:cxn modelId="{254477BB-5CB0-4F38-8FB2-89E9E129C563}" type="presParOf" srcId="{1AED7618-04F1-4F8B-8430-63A5253E32B6}" destId="{C5583CF7-DD40-413A-A25C-797229353368}" srcOrd="5" destOrd="0" presId="urn:microsoft.com/office/officeart/2005/8/layout/vList2"/>
    <dgm:cxn modelId="{24BFCA2D-4191-44CF-9396-DF42E72D80E1}" type="presParOf" srcId="{1AED7618-04F1-4F8B-8430-63A5253E32B6}" destId="{46E97488-074B-42A1-8BF2-07947A737610}" srcOrd="6" destOrd="0" presId="urn:microsoft.com/office/officeart/2005/8/layout/vList2"/>
    <dgm:cxn modelId="{CD785C19-F53F-4323-9258-E9B1B44D1928}" type="presParOf" srcId="{1AED7618-04F1-4F8B-8430-63A5253E32B6}" destId="{8BCC26B4-C801-41E3-A6D4-0166668F7F75}" srcOrd="7" destOrd="0" presId="urn:microsoft.com/office/officeart/2005/8/layout/vList2"/>
    <dgm:cxn modelId="{00E51303-3099-4E5E-A5EF-F012AF33693F}" type="presParOf" srcId="{1AED7618-04F1-4F8B-8430-63A5253E32B6}" destId="{AA00B8B5-EEFF-413B-AEA7-3121E2DF688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8897F-E78F-4D58-822F-69922C99DD0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76F0E-F5F3-4ECF-9AEC-DA6CC5DCC162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2DB10-8A2F-4A05-99C3-C348687B9B1D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 AI SIG</a:t>
          </a:r>
        </a:p>
      </dsp:txBody>
      <dsp:txXfrm>
        <a:off x="1357965" y="2319"/>
        <a:ext cx="4887299" cy="1175727"/>
      </dsp:txXfrm>
    </dsp:sp>
    <dsp:sp modelId="{521E5663-6890-4346-9FE0-A6CF71E334FC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AF29-E1E9-4F1D-8804-FC1D45867684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4D427-0153-467F-B889-92E1B57E96F9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the benchmark dataset sub-group?</a:t>
          </a:r>
        </a:p>
      </dsp:txBody>
      <dsp:txXfrm>
        <a:off x="1357965" y="1471979"/>
        <a:ext cx="4887299" cy="1175727"/>
      </dsp:txXfrm>
    </dsp:sp>
    <dsp:sp modelId="{B88AE784-BDCC-4D6D-AD89-CE1040FF55D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84CBC-44F9-46AD-958C-C29BFC7EE64A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3FDAC-0D60-4A8C-93C8-35EC304EF615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Speakers here: Aaron Kaplan, Paolo di Prodi, Syra Marshall</a:t>
          </a:r>
        </a:p>
      </dsp:txBody>
      <dsp:txXfrm>
        <a:off x="1357965" y="2941639"/>
        <a:ext cx="4887299" cy="1175727"/>
      </dsp:txXfrm>
    </dsp:sp>
    <dsp:sp modelId="{5F6C5064-1AD9-4BFA-9A2A-95B2832DBA1C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5709F-C237-4423-AC1F-1D6F48FB1304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36B24-7149-4EFB-B521-04BF31923E62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Wider team: Ben Strickson (Elemendar), David Bianco, Jay Jacobs, Marco Caselli, Patrick Grau, Shin Adachi</a:t>
          </a:r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7D4A4-3CD4-46BB-A203-AC666F62CB45}">
      <dsp:nvSpPr>
        <dsp:cNvPr id="0" name=""/>
        <dsp:cNvSpPr/>
      </dsp:nvSpPr>
      <dsp:spPr>
        <a:xfrm>
          <a:off x="973190" y="97547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57E73-065F-4D6D-892F-C383B73C7301}">
      <dsp:nvSpPr>
        <dsp:cNvPr id="0" name=""/>
        <dsp:cNvSpPr/>
      </dsp:nvSpPr>
      <dsp:spPr>
        <a:xfrm>
          <a:off x="1242597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CA620-39C0-4CCF-B12E-0F914E295C09}">
      <dsp:nvSpPr>
        <dsp:cNvPr id="0" name=""/>
        <dsp:cNvSpPr/>
      </dsp:nvSpPr>
      <dsp:spPr>
        <a:xfrm>
          <a:off x="569079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Very often, we can not use ChatGPT/</a:t>
          </a:r>
          <a:r>
            <a:rPr lang="en-US" sz="1100" kern="1200" dirty="0" err="1"/>
            <a:t>openai</a:t>
          </a:r>
          <a:r>
            <a:rPr lang="en-US" sz="1100" kern="1200" dirty="0"/>
            <a:t>/anthropic/etc. via API</a:t>
          </a:r>
        </a:p>
      </dsp:txBody>
      <dsp:txXfrm>
        <a:off x="569079" y="2633364"/>
        <a:ext cx="2072362" cy="742500"/>
      </dsp:txXfrm>
    </dsp:sp>
    <dsp:sp modelId="{6688CD60-E5A2-402A-A1CF-80DEE9282D67}">
      <dsp:nvSpPr>
        <dsp:cNvPr id="0" name=""/>
        <dsp:cNvSpPr/>
      </dsp:nvSpPr>
      <dsp:spPr>
        <a:xfrm>
          <a:off x="3408216" y="97547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2B54E-2900-4E5D-ACC6-CAD855EAC146}">
      <dsp:nvSpPr>
        <dsp:cNvPr id="0" name=""/>
        <dsp:cNvSpPr/>
      </dsp:nvSpPr>
      <dsp:spPr>
        <a:xfrm>
          <a:off x="3677623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2319B-7F26-4BDA-99B7-41243E545062}">
      <dsp:nvSpPr>
        <dsp:cNvPr id="0" name=""/>
        <dsp:cNvSpPr/>
      </dsp:nvSpPr>
      <dsp:spPr>
        <a:xfrm>
          <a:off x="3004105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needs to stay internal</a:t>
          </a:r>
        </a:p>
      </dsp:txBody>
      <dsp:txXfrm>
        <a:off x="3004105" y="2633364"/>
        <a:ext cx="2072362" cy="742500"/>
      </dsp:txXfrm>
    </dsp:sp>
    <dsp:sp modelId="{2628AC86-36E3-4E9E-955E-C3BC03E34B68}">
      <dsp:nvSpPr>
        <dsp:cNvPr id="0" name=""/>
        <dsp:cNvSpPr/>
      </dsp:nvSpPr>
      <dsp:spPr>
        <a:xfrm>
          <a:off x="5843242" y="97547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70F74-5D4F-4E76-8796-005B0F36FDD8}">
      <dsp:nvSpPr>
        <dsp:cNvPr id="0" name=""/>
        <dsp:cNvSpPr/>
      </dsp:nvSpPr>
      <dsp:spPr>
        <a:xfrm>
          <a:off x="6112649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0697E-C0DA-4590-B6B3-C64E5C4C67FA}">
      <dsp:nvSpPr>
        <dsp:cNvPr id="0" name=""/>
        <dsp:cNvSpPr/>
      </dsp:nvSpPr>
      <dsp:spPr>
        <a:xfrm>
          <a:off x="5439131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Local models  FTW!</a:t>
          </a:r>
        </a:p>
      </dsp:txBody>
      <dsp:txXfrm>
        <a:off x="5439131" y="2633364"/>
        <a:ext cx="2072362" cy="742500"/>
      </dsp:txXfrm>
    </dsp:sp>
    <dsp:sp modelId="{9472E6BA-83D6-483A-9DF9-3BC47767812F}">
      <dsp:nvSpPr>
        <dsp:cNvPr id="0" name=""/>
        <dsp:cNvSpPr/>
      </dsp:nvSpPr>
      <dsp:spPr>
        <a:xfrm>
          <a:off x="8278268" y="97547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1A7B0-7FA4-4796-83A6-0602528C99D2}">
      <dsp:nvSpPr>
        <dsp:cNvPr id="0" name=""/>
        <dsp:cNvSpPr/>
      </dsp:nvSpPr>
      <dsp:spPr>
        <a:xfrm>
          <a:off x="8547675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3B0EB-E486-4019-9F0F-5E61163B89FB}">
      <dsp:nvSpPr>
        <dsp:cNvPr id="0" name=""/>
        <dsp:cNvSpPr/>
      </dsp:nvSpPr>
      <dsp:spPr>
        <a:xfrm>
          <a:off x="7874157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But: are they just as good?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ym typeface="Wingdings" panose="05000000000000000000" pitchFamily="2" charset="2"/>
            </a:rPr>
            <a:t>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again the need for benchmarks</a:t>
          </a:r>
        </a:p>
      </dsp:txBody>
      <dsp:txXfrm>
        <a:off x="7874157" y="2633364"/>
        <a:ext cx="2072362" cy="74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63EDF-DC14-48C1-AF77-6AE7FA470D34}">
      <dsp:nvSpPr>
        <dsp:cNvPr id="0" name=""/>
        <dsp:cNvSpPr/>
      </dsp:nvSpPr>
      <dsp:spPr>
        <a:xfrm>
          <a:off x="0" y="1614001"/>
          <a:ext cx="1516882" cy="9632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8AC78-3695-4862-9469-BDE623B03BF6}">
      <dsp:nvSpPr>
        <dsp:cNvPr id="0" name=""/>
        <dsp:cNvSpPr/>
      </dsp:nvSpPr>
      <dsp:spPr>
        <a:xfrm>
          <a:off x="168542" y="1774116"/>
          <a:ext cx="1516882" cy="96322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ORKL.eu</a:t>
          </a:r>
        </a:p>
      </dsp:txBody>
      <dsp:txXfrm>
        <a:off x="196754" y="1802328"/>
        <a:ext cx="1460458" cy="906796"/>
      </dsp:txXfrm>
    </dsp:sp>
    <dsp:sp modelId="{4BB26B4D-C05E-4186-B885-B2CB3E30CDD6}">
      <dsp:nvSpPr>
        <dsp:cNvPr id="0" name=""/>
        <dsp:cNvSpPr/>
      </dsp:nvSpPr>
      <dsp:spPr>
        <a:xfrm>
          <a:off x="1853967" y="1614001"/>
          <a:ext cx="1516882" cy="9632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442D3-7A1D-4BFF-9F14-1FF28DE65121}">
      <dsp:nvSpPr>
        <dsp:cNvPr id="0" name=""/>
        <dsp:cNvSpPr/>
      </dsp:nvSpPr>
      <dsp:spPr>
        <a:xfrm>
          <a:off x="2022510" y="1774116"/>
          <a:ext cx="1516882" cy="96322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Bosch’s data set</a:t>
          </a:r>
        </a:p>
      </dsp:txBody>
      <dsp:txXfrm>
        <a:off x="2050722" y="1802328"/>
        <a:ext cx="1460458" cy="906796"/>
      </dsp:txXfrm>
    </dsp:sp>
    <dsp:sp modelId="{F36EE4B9-2F7E-48CF-8188-1A6676DB76C7}">
      <dsp:nvSpPr>
        <dsp:cNvPr id="0" name=""/>
        <dsp:cNvSpPr/>
      </dsp:nvSpPr>
      <dsp:spPr>
        <a:xfrm>
          <a:off x="3707935" y="1614001"/>
          <a:ext cx="1516882" cy="9632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56D7F-027F-4D13-B47D-8BFBE991BDE1}">
      <dsp:nvSpPr>
        <dsp:cNvPr id="0" name=""/>
        <dsp:cNvSpPr/>
      </dsp:nvSpPr>
      <dsp:spPr>
        <a:xfrm>
          <a:off x="3876478" y="1774116"/>
          <a:ext cx="1516882" cy="96322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…</a:t>
          </a:r>
        </a:p>
      </dsp:txBody>
      <dsp:txXfrm>
        <a:off x="3904690" y="1802328"/>
        <a:ext cx="1460458" cy="9067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3EB5-B631-4288-BD46-86D58298E6B2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3E646-1149-486A-9B28-8866CB26ADC2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74EB1-CA3A-4666-8757-560D124B80DB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ROUGE: comparing via tri-grams/n-grams. </a:t>
          </a:r>
          <a:br>
            <a:rPr lang="en-US" sz="1100" kern="1200"/>
          </a:br>
          <a:r>
            <a:rPr lang="en-US" sz="1100" kern="1200"/>
            <a:t>   Family of standard metrics.</a:t>
          </a:r>
          <a:br>
            <a:rPr lang="en-US" sz="1100" kern="1200"/>
          </a:br>
          <a:r>
            <a:rPr lang="en-US" sz="1100" kern="1200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 sz="1100" kern="1200"/>
          </a:br>
          <a:endParaRPr lang="en-US" sz="1100" kern="1200"/>
        </a:p>
      </dsp:txBody>
      <dsp:txXfrm>
        <a:off x="1172126" y="1727046"/>
        <a:ext cx="2114937" cy="897246"/>
      </dsp:txXfrm>
    </dsp:sp>
    <dsp:sp modelId="{BE91AF7D-5FD9-4051-B41F-2A1437746AA0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D86C9-DAE1-4BFD-9069-8402DD4CCE2D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B5A40-ED42-4F38-A8C7-58ACCC8A8DE5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BERTScore: “BERTScore (Zhang et al., 2020) assesses the similarity between two texts at the token level by measuring the soft overlap using contextual embeddings from BERT.”</a:t>
          </a:r>
        </a:p>
      </dsp:txBody>
      <dsp:txXfrm>
        <a:off x="4745088" y="1727046"/>
        <a:ext cx="2114937" cy="897246"/>
      </dsp:txXfrm>
    </dsp:sp>
    <dsp:sp modelId="{FBC1A985-0C87-4903-8291-2279F4CC7D5F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176F1-F2BE-40A4-BF78-03E92444453D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68449-FE6E-4672-B01D-B7119B016FEF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COMET MT benchmark</a:t>
          </a:r>
        </a:p>
      </dsp:txBody>
      <dsp:txXfrm>
        <a:off x="8318049" y="1727046"/>
        <a:ext cx="2114937" cy="89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152C-693E-44C9-B5C1-816C2019F657}">
      <dsp:nvSpPr>
        <dsp:cNvPr id="0" name=""/>
        <dsp:cNvSpPr/>
      </dsp:nvSpPr>
      <dsp:spPr>
        <a:xfrm>
          <a:off x="0" y="781429"/>
          <a:ext cx="6303729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LLMs are super interesting, but without benchmarks, it’s like flying without radar and without GPS: you are nearly blind</a:t>
          </a:r>
        </a:p>
      </dsp:txBody>
      <dsp:txXfrm>
        <a:off x="36896" y="818325"/>
        <a:ext cx="6229937" cy="682028"/>
      </dsp:txXfrm>
    </dsp:sp>
    <dsp:sp modelId="{7A53399B-047C-4A58-9E1A-97F84AF3943C}">
      <dsp:nvSpPr>
        <dsp:cNvPr id="0" name=""/>
        <dsp:cNvSpPr/>
      </dsp:nvSpPr>
      <dsp:spPr>
        <a:xfrm>
          <a:off x="0" y="1591969"/>
          <a:ext cx="6303729" cy="7558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good benchmarks is hard</a:t>
          </a:r>
        </a:p>
      </dsp:txBody>
      <dsp:txXfrm>
        <a:off x="36896" y="1628865"/>
        <a:ext cx="6229937" cy="682028"/>
      </dsp:txXfrm>
    </dsp:sp>
    <dsp:sp modelId="{26364D80-BE13-4008-AFA0-DF1C89A240A7}">
      <dsp:nvSpPr>
        <dsp:cNvPr id="0" name=""/>
        <dsp:cNvSpPr/>
      </dsp:nvSpPr>
      <dsp:spPr>
        <a:xfrm>
          <a:off x="0" y="2402509"/>
          <a:ext cx="6303729" cy="7558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specific CTI benchmark existed </a:t>
          </a:r>
        </a:p>
      </dsp:txBody>
      <dsp:txXfrm>
        <a:off x="36896" y="2439405"/>
        <a:ext cx="6229937" cy="682028"/>
      </dsp:txXfrm>
    </dsp:sp>
    <dsp:sp modelId="{46E97488-074B-42A1-8BF2-07947A737610}">
      <dsp:nvSpPr>
        <dsp:cNvPr id="0" name=""/>
        <dsp:cNvSpPr/>
      </dsp:nvSpPr>
      <dsp:spPr>
        <a:xfrm>
          <a:off x="0" y="3213049"/>
          <a:ext cx="6303729" cy="7558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attempting to create one, it’s WIP.</a:t>
          </a:r>
        </a:p>
      </dsp:txBody>
      <dsp:txXfrm>
        <a:off x="36896" y="3249945"/>
        <a:ext cx="6229937" cy="682028"/>
      </dsp:txXfrm>
    </dsp:sp>
    <dsp:sp modelId="{AA00B8B5-EEFF-413B-AEA7-3121E2DF688F}">
      <dsp:nvSpPr>
        <dsp:cNvPr id="0" name=""/>
        <dsp:cNvSpPr/>
      </dsp:nvSpPr>
      <dsp:spPr>
        <a:xfrm>
          <a:off x="0" y="4023589"/>
          <a:ext cx="6303729" cy="7558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would like to get your help (NER)</a:t>
          </a:r>
        </a:p>
      </dsp:txBody>
      <dsp:txXfrm>
        <a:off x="36896" y="4060485"/>
        <a:ext cx="6229937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A200-226D-C044-B616-89E80F1F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BD76F-17C5-D24F-8642-032BE721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67B2-A6C0-F249-9D22-91D69008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FF0D-93BF-8149-AA37-D4DD4253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54CE-5B22-7C45-8269-5831D61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C97-B65A-7F42-B30D-D5C925B9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6A94F-FBAA-9147-958A-B12030432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303E-A7FF-1249-A5B8-2A8142FE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6F9D-C247-444A-B621-C162CD81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D96F-499A-084A-B8AE-F99B12A1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ED964-1305-264C-9AA8-83A171E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1BE4-5EAE-7644-BD36-0B473D16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D856-AECF-4B4C-964C-B41F7E85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4B0E-CE70-D043-94DA-B1B10835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E285-9863-6941-B228-DCC9F8D1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28A-3FE3-CC4C-AEC9-F8A1806F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CB88-5C04-8E45-86DF-FC913C48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C447-E4A4-8247-B744-9D2D032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86B1A-4482-0143-8775-359395E2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FC1B8-CAF8-8848-A2BF-429AB9B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667A-D81A-B443-8E39-766BC88A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865C-0AC3-784E-BA88-688616636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D987-BE7D-544D-8F44-2D6F32FF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5347-D936-7246-8C23-A765EA4A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17B0-3385-2943-A32D-35894C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51DE-E78A-6D4A-A4FD-71CA59B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247A-3B3E-A240-9DD5-B51AFC9CA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58345-139E-4C4C-9168-9290EE27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6412-DD40-F148-838A-79AFB229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5B7C-C8A0-D540-9D68-9E97E405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54DA-4310-C446-B2C7-87AE989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FA1-C93F-7E47-9154-EA139FE9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966E0-F8E4-1247-9FF3-9EBD9BB6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F615-9D43-8646-B4DA-F5A87313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030CD-FE88-CD49-8924-DA22C24C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AF7F1-9D6B-A146-B16B-CE41861C6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76FF9-B586-B746-A07E-A4AE161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DED37-BFA7-5247-94F2-FD90477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E70B3-8E8A-CC4A-A2AF-545FF59D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7055-FEAD-A140-B3CB-6060A9F1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4091-7748-BD44-A81F-6907E50C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26395-436D-704E-BFD5-23B7A13B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4A42-B757-6547-A025-E82FDA5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A4456-45AB-5C45-B0D2-5F95CFBB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84E90-16DF-6F46-970C-DBC741F1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C7BE-6363-C748-A66E-4E25CB72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04C5-6C96-364F-90EA-E2FD669C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759A-7C3A-7047-A3A3-495F33DF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C43E-E2F9-0E41-879A-AE5F89F4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0A324-F636-FC4F-A186-2AB7B14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E63C-4DEA-4D4E-BA36-D2780A7C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8F050-E179-0B4F-9799-3A6B8DB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EFF6-B997-064C-8458-AB4C8937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AFD5E-1E8E-BB41-BE87-75C0C117D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0ABC4-7FE0-7948-86DC-07CE1ED8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8027A-5C70-FF4F-9D74-592B4B2D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F31E-F0D6-EC4B-972E-36DE4346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7049A-FDB0-AD49-BE0D-2EA9BC47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FD0F7-2D91-A044-88E6-9662D6A7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4E9E-C3A3-164E-AB51-6449D12BE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3A52-F61E-8F4C-AE6F-C5FA1F07E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75E2-0136-D74A-BCDD-621CCA97D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E1AB-FB35-5E4A-AE43-BCA75B72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4.02554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kaplan/cti-ll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869-440D-864C-97B9-6B1033EEC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How to measure quality of 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BF2D-66D3-4A4A-B3B1-12A28E85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Lessons learned from creating a benchmark dataset for Cyber Threat Intelligence – plus insights from work in progress</a:t>
            </a:r>
          </a:p>
          <a:p>
            <a:endParaRPr lang="en-US" b="1" dirty="0"/>
          </a:p>
          <a:p>
            <a:r>
              <a:rPr lang="en-US" i="1" dirty="0"/>
              <a:t>Aaron Kaplan (</a:t>
            </a:r>
            <a:r>
              <a:rPr lang="en-US" i="1" dirty="0" err="1"/>
              <a:t>aaron@lo-res.org</a:t>
            </a:r>
            <a:r>
              <a:rPr lang="en-US" i="1" dirty="0"/>
              <a:t>, AT); Jay Jacobs (</a:t>
            </a:r>
            <a:r>
              <a:rPr lang="en-US" i="1" dirty="0" err="1"/>
              <a:t>Cyentia</a:t>
            </a:r>
            <a:r>
              <a:rPr lang="en-US" i="1" dirty="0"/>
              <a:t>, US); Paolo Di Prodi (</a:t>
            </a:r>
            <a:r>
              <a:rPr lang="en-US" i="1" dirty="0" err="1"/>
              <a:t>PRIAM.ai</a:t>
            </a:r>
            <a:r>
              <a:rPr lang="en-US" i="1" dirty="0"/>
              <a:t>, IT); </a:t>
            </a:r>
            <a:r>
              <a:rPr lang="en-US" i="1" dirty="0" err="1"/>
              <a:t>Syra</a:t>
            </a:r>
            <a:r>
              <a:rPr lang="en-US" i="1" dirty="0"/>
              <a:t> Marshall (ELEMENDAR, GB)</a:t>
            </a:r>
            <a:endParaRPr lang="en-US" dirty="0"/>
          </a:p>
        </p:txBody>
      </p:sp>
      <p:pic>
        <p:nvPicPr>
          <p:cNvPr id="1026" name="Picture 2" descr="Syra Marshall, Elemendar team">
            <a:extLst>
              <a:ext uri="{FF2B5EF4-FFF2-40B4-BE49-F238E27FC236}">
                <a16:creationId xmlns:a16="http://schemas.microsoft.com/office/drawing/2014/main" id="{81D43D53-CDB6-1C78-52DF-17769F5CC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08" y="5257800"/>
            <a:ext cx="1010025" cy="1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D3CF-4A05-B843-A6FB-551F9DBA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Insight: we need a benchmark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D13B6-00B6-884A-8808-FFFA9EA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AI SIG, we realized …</a:t>
            </a:r>
          </a:p>
        </p:txBody>
      </p:sp>
    </p:spTree>
    <p:extLst>
      <p:ext uri="{BB962C8B-B14F-4D97-AF65-F5344CB8AC3E}">
        <p14:creationId xmlns:p14="http://schemas.microsoft.com/office/powerpoint/2010/main" val="135953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1: Summarization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Aaron Kaplan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3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6D2E7-B585-4C4C-AE0D-0DDCF0B7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Summarization: a very first naïve approach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EBEC4-ACC9-8F44-B324-BD6388CD3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6" t="18913" r="14641"/>
          <a:stretch/>
        </p:blipFill>
        <p:spPr>
          <a:xfrm>
            <a:off x="148717" y="1229423"/>
            <a:ext cx="6932021" cy="439915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314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DF34-F403-6D40-BEBA-A6C6CB6F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Example use-case: </a:t>
            </a:r>
            <a:r>
              <a:rPr lang="en-US" sz="3700" b="1">
                <a:solidFill>
                  <a:srgbClr val="FFFFFF"/>
                </a:solidFill>
              </a:rPr>
              <a:t>summarization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35CE-BA80-6340-85B4-B5EFFBF55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b="1"/>
              <a:t>Is there an existing good CTI summarization benchmark? NO!</a:t>
            </a:r>
          </a:p>
          <a:p>
            <a:r>
              <a:rPr lang="en-US" sz="2200" b="1"/>
              <a:t>How is it even possible to compare summaries?</a:t>
            </a:r>
          </a:p>
          <a:p>
            <a:r>
              <a:rPr lang="en-US" sz="2200" b="1"/>
              <a:t>First naïve approach</a:t>
            </a:r>
            <a:r>
              <a:rPr lang="en-US" sz="2200"/>
              <a:t>: let humans compare AI summaries vs. human summaries</a:t>
            </a:r>
          </a:p>
          <a:p>
            <a:endParaRPr lang="en-US" sz="2200"/>
          </a:p>
          <a:p>
            <a:r>
              <a:rPr lang="en-US" sz="2200"/>
              <a:t>XXX screenshot &amp; show XLSX sheet, explain:</a:t>
            </a:r>
          </a:p>
          <a:p>
            <a:r>
              <a:rPr lang="en-US" sz="2200"/>
              <a:t>50 CTI reports</a:t>
            </a:r>
          </a:p>
          <a:p>
            <a:r>
              <a:rPr lang="en-US" sz="2200"/>
              <a:t>Score -10 (AI == really bad) to +10 (AI is much better than human). 0 == equally good/bad</a:t>
            </a:r>
          </a:p>
          <a:p>
            <a:r>
              <a:rPr lang="en-US" sz="2200"/>
              <a:t>Average score: 4.7 (!)</a:t>
            </a:r>
          </a:p>
          <a:p>
            <a:r>
              <a:rPr lang="en-US" sz="2200"/>
              <a:t>85% of cases AI &gt; human</a:t>
            </a:r>
          </a:p>
          <a:p>
            <a:r>
              <a:rPr lang="en-US" sz="2200" err="1"/>
              <a:t>Std</a:t>
            </a:r>
            <a:r>
              <a:rPr lang="en-US" sz="2200"/>
              <a:t>-dev high (if the AI is wrong, it’s very easy to spot)</a:t>
            </a:r>
          </a:p>
        </p:txBody>
      </p:sp>
    </p:spTree>
    <p:extLst>
      <p:ext uri="{BB962C8B-B14F-4D97-AF65-F5344CB8AC3E}">
        <p14:creationId xmlns:p14="http://schemas.microsoft.com/office/powerpoint/2010/main" val="253817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C9898-6122-B640-9871-2BF33EEE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with the naïve approach + solution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0A67A-9585-7A47-80F7-91B97A06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Human comparison == ultimate gold standard, but</a:t>
            </a:r>
          </a:p>
          <a:p>
            <a:r>
              <a:rPr lang="en-US" dirty="0"/>
              <a:t>It does not scale</a:t>
            </a:r>
          </a:p>
          <a:p>
            <a:endParaRPr lang="en-US" dirty="0"/>
          </a:p>
          <a:p>
            <a:r>
              <a:rPr lang="en-US" dirty="0"/>
              <a:t>Enter “</a:t>
            </a:r>
            <a:r>
              <a:rPr lang="en-US" i="1" dirty="0"/>
              <a:t>Human-like Summarization Evaluation with ChatGPT</a:t>
            </a:r>
            <a:r>
              <a:rPr lang="en-US" dirty="0"/>
              <a:t>”, </a:t>
            </a:r>
            <a:r>
              <a:rPr lang="en-US" dirty="0" err="1"/>
              <a:t>Mingqi</a:t>
            </a:r>
            <a:r>
              <a:rPr lang="en-US" dirty="0"/>
              <a:t> Gao, et. al.</a:t>
            </a:r>
          </a:p>
          <a:p>
            <a:r>
              <a:rPr lang="en-US" dirty="0">
                <a:hlinkClick r:id="rId2"/>
              </a:rPr>
              <a:t>https://arxiv.org/abs/2304.02554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3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38174-A21A-534B-BFE8-6E8C05C7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Human-like Summarization Evaluation with ChatGPT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B3E1-A7AF-6549-B09E-9334CFC608F6}"/>
              </a:ext>
            </a:extLst>
          </p:cNvPr>
          <p:cNvSpPr>
            <a:spLocks/>
          </p:cNvSpPr>
          <p:nvPr/>
        </p:nvSpPr>
        <p:spPr>
          <a:xfrm>
            <a:off x="5514738" y="1987428"/>
            <a:ext cx="6026009" cy="249355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 Idea: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 evaluation algos (ROUGE,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vs. human evaluation (Likert scale scoring, Pairwise comparison,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we use gpt-3.5-turbo</a:t>
            </a:r>
            <a:r>
              <a:rPr lang="en-US" sz="16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simulating a human evaluation?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Turns out,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</a:t>
            </a:r>
          </a:p>
          <a:p>
            <a:pPr marL="260604" lvl="1" defTabSz="521208">
              <a:spcAft>
                <a:spcPts val="600"/>
              </a:spcAft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Likert scale score: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“given a source document and a generated summary, annotators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rate the summary on several dimensions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Typically, this is an absolute evaluation, meaning each summary is evaluated individually without explicit comparison to other summaries. Dimensions usually include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factual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informativeness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etc. The rating scale is usually 1 (worst) to 5 (best).”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FB68B-BF88-5541-902F-5A85A6C2AC91}"/>
              </a:ext>
            </a:extLst>
          </p:cNvPr>
          <p:cNvSpPr txBox="1"/>
          <p:nvPr/>
        </p:nvSpPr>
        <p:spPr>
          <a:xfrm>
            <a:off x="10390909" y="6214533"/>
            <a:ext cx="2871524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6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gpt-3.5-turbo-0301 </a:t>
            </a:r>
          </a:p>
          <a:p>
            <a:pPr>
              <a:spcAft>
                <a:spcPts val="6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079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52670-8925-F54E-8199-E6C8AB6A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Existing automatic evals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C2375CA-6F32-49C7-C78B-25DF701A3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13363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17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CA179-A729-844B-8930-72F31565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Simulating the Likert Scale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6FA3D-06A0-F548-8F5A-F468353E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0D0C9-6073-7746-A5CB-C691718E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Pairwise comparison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B95C2D-E8F7-AD42-BB52-32D4FAF05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12288"/>
            <a:ext cx="6780700" cy="38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9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E5F4-E4B8-E246-A93B-DC9D24DB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5B57-0318-7049-94C2-D5635C3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89CD0-904B-5A41-A6AE-AEF0C7A6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90688"/>
            <a:ext cx="11265408" cy="50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3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90881-2F9E-E146-8F58-AEEF7C73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Intro speakers &amp; team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5242D6-A07D-7627-1169-50612DAD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08085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563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61E7-B3F9-E347-99DB-EA8F1F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0579C-E1C9-3B49-96A8-43A938A79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7536" y="1808999"/>
            <a:ext cx="12633960" cy="375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C1684-CC03-7E46-BB8C-0DAF1EF61898}"/>
              </a:ext>
            </a:extLst>
          </p:cNvPr>
          <p:cNvSpPr txBox="1"/>
          <p:nvPr/>
        </p:nvSpPr>
        <p:spPr>
          <a:xfrm>
            <a:off x="292608" y="603504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Source: </a:t>
            </a:r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809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06C7-4635-ED4E-A37E-00318411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464B-A46E-5C42-9B9F-A22E26AC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works</a:t>
            </a:r>
          </a:p>
          <a:p>
            <a:r>
              <a:rPr lang="en-US" dirty="0"/>
              <a:t>Why??</a:t>
            </a:r>
          </a:p>
          <a:p>
            <a:endParaRPr lang="en-US" dirty="0"/>
          </a:p>
          <a:p>
            <a:r>
              <a:rPr lang="en-US" dirty="0"/>
              <a:t>Theory: lots of data out there on rating essays etc. (?)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C5CA1-3802-B745-8FA6-8F1C7FB4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86" y="868680"/>
            <a:ext cx="5930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2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9CE7B-565C-A04D-93FB-ECC20C91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96726-723F-CB4A-B74C-C3C76442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/>
              <a:t>… XXX </a:t>
            </a:r>
            <a:r>
              <a:rPr lang="en-US" b="1" err="1"/>
              <a:t>aaron</a:t>
            </a:r>
            <a:r>
              <a:rPr lang="en-US" b="1"/>
              <a:t> XXX</a:t>
            </a:r>
          </a:p>
          <a:p>
            <a:r>
              <a:rPr lang="en-US" dirty="0"/>
              <a:t>Description of the data</a:t>
            </a:r>
          </a:p>
          <a:p>
            <a:r>
              <a:rPr lang="en-US" dirty="0"/>
              <a:t>URL on where to get it</a:t>
            </a:r>
          </a:p>
        </p:txBody>
      </p:sp>
    </p:spTree>
    <p:extLst>
      <p:ext uri="{BB962C8B-B14F-4D97-AF65-F5344CB8AC3E}">
        <p14:creationId xmlns:p14="http://schemas.microsoft.com/office/powerpoint/2010/main" val="138518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885A2-2D6B-7946-80EB-365E43D6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Problems 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A346-B6B0-8F45-9D30-229E6CA57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sz="2600"/>
              <a:t>Aren’t we introducing bias, problems etc. </a:t>
            </a:r>
            <a:r>
              <a:rPr lang="en-US" sz="2600" err="1"/>
              <a:t>bc</a:t>
            </a:r>
            <a:r>
              <a:rPr lang="en-US" sz="2600"/>
              <a:t>. we don’t use humans?</a:t>
            </a:r>
          </a:p>
          <a:p>
            <a:r>
              <a:rPr lang="en-US" sz="2600"/>
              <a:t>Maybe. But it’s a statistical argument of error rates on a meta-level.</a:t>
            </a:r>
          </a:p>
          <a:p>
            <a:r>
              <a:rPr lang="en-US" sz="2600"/>
              <a:t>Other groups are using GANs to check the quality of a summary</a:t>
            </a:r>
          </a:p>
          <a:p>
            <a:r>
              <a:rPr lang="en-US" sz="2600"/>
              <a:t>This is WIP. </a:t>
            </a:r>
          </a:p>
          <a:p>
            <a:r>
              <a:rPr lang="en-US" sz="2600"/>
              <a:t>No one seems to have a perfect solution currently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21843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Conclusion summarization benchmarking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C63155FD-6774-8908-4214-FA3497A3E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74" r="6780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It seems that we can use LLMs for simulating human evaluation of text quality (summarization)</a:t>
            </a:r>
          </a:p>
          <a:p>
            <a:r>
              <a:rPr lang="en-US" sz="2000"/>
              <a:t>Which allows us to create a large benchmark dataset of CTI text summaries.</a:t>
            </a:r>
          </a:p>
          <a:p>
            <a:r>
              <a:rPr lang="en-US" sz="2000"/>
              <a:t>With that summary dataset (</a:t>
            </a:r>
            <a:r>
              <a:rPr lang="en-US" sz="2000" i="1"/>
              <a:t>WIP</a:t>
            </a:r>
            <a:r>
              <a:rPr lang="en-US" sz="2000"/>
              <a:t>) we will</a:t>
            </a:r>
          </a:p>
          <a:p>
            <a:pPr lvl="1"/>
            <a:r>
              <a:rPr lang="en-US" sz="2000"/>
              <a:t>Make sample checks</a:t>
            </a:r>
          </a:p>
          <a:p>
            <a:pPr lvl="1"/>
            <a:r>
              <a:rPr lang="en-US" sz="2000"/>
              <a:t>Estimate the error rate of the simulated human eval</a:t>
            </a:r>
          </a:p>
          <a:p>
            <a:pPr lvl="1"/>
            <a:r>
              <a:rPr lang="en-US" sz="2000"/>
              <a:t>Estimate the total error</a:t>
            </a:r>
          </a:p>
          <a:p>
            <a:pPr lvl="1"/>
            <a:r>
              <a:rPr lang="en-US" sz="2000"/>
              <a:t>Can train / fine-tune models</a:t>
            </a:r>
          </a:p>
          <a:p>
            <a:pPr lvl="1"/>
            <a:r>
              <a:rPr lang="en-US" sz="2000"/>
              <a:t>Or evaluate new models w.r.t to summarization of CTI texts</a:t>
            </a:r>
          </a:p>
        </p:txBody>
      </p:sp>
    </p:spTree>
    <p:extLst>
      <p:ext uri="{BB962C8B-B14F-4D97-AF65-F5344CB8AC3E}">
        <p14:creationId xmlns:p14="http://schemas.microsoft.com/office/powerpoint/2010/main" val="117153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2: RAG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XXX who will take that part ? Who will present? XXX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8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FF9FE478-4245-B96D-30B8-6F0FD4637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45" r="345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516A-1FBA-884D-B7B0-3C682FF6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How to benchmark RAG?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45097-8D54-C942-80CB-0BE01FD37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 sz="2200">
                <a:sym typeface="Wingdings" pitchFamily="2" charset="2"/>
              </a:rPr>
              <a:t>Well understood field</a:t>
            </a:r>
          </a:p>
          <a:p>
            <a:r>
              <a:rPr lang="en-US" sz="2200">
                <a:sym typeface="Wingdings" pitchFamily="2" charset="2"/>
              </a:rPr>
              <a:t>Our current best attempt:  QUIZ approach!</a:t>
            </a:r>
          </a:p>
          <a:p>
            <a:endParaRPr lang="en-US" sz="2200">
              <a:sym typeface="Wingdings" pitchFamily="2" charset="2"/>
            </a:endParaRPr>
          </a:p>
          <a:p>
            <a:r>
              <a:rPr lang="en-US" sz="2200">
                <a:sym typeface="Wingdings" pitchFamily="2" charset="2"/>
              </a:rPr>
              <a:t>Hand-curated data set with quiz questions . You can then score how well a RAG system can answer the quiz questions</a:t>
            </a:r>
          </a:p>
          <a:p>
            <a:endParaRPr lang="en-US" sz="2200">
              <a:sym typeface="Wingdings" pitchFamily="2" charset="2"/>
            </a:endParaRPr>
          </a:p>
          <a:p>
            <a:r>
              <a:rPr lang="en-US" sz="2200">
                <a:sym typeface="Wingdings" pitchFamily="2" charset="2"/>
              </a:rPr>
              <a:t>Trick: we can get structured information out of LLMS (JSON mode, </a:t>
            </a:r>
            <a:r>
              <a:rPr lang="en-US" sz="2200" err="1">
                <a:sym typeface="Wingdings" pitchFamily="2" charset="2"/>
              </a:rPr>
              <a:t>kor</a:t>
            </a:r>
            <a:r>
              <a:rPr lang="en-US" sz="2200">
                <a:sym typeface="Wingdings" pitchFamily="2" charset="2"/>
              </a:rPr>
              <a:t>)  ask questions and ask it to answer in JSON.</a:t>
            </a:r>
          </a:p>
          <a:p>
            <a:r>
              <a:rPr lang="en-US" sz="2200">
                <a:sym typeface="Wingdings" pitchFamily="2" charset="2"/>
              </a:rPr>
              <a:t> we can then compare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12981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3:NER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XXX who will take that part ? Who will present? XXX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33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FEB-A4F5-B54B-B2AB-80977ABC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1682-D044-1A4D-86FB-A29A568B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people </a:t>
            </a:r>
            <a:r>
              <a:rPr lang="en-US" dirty="0">
                <a:sym typeface="Wingdings" pitchFamily="2" charset="2"/>
              </a:rPr>
              <a:t> + gamification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9F1A-BC0B-8245-BE7B-F71157FF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4"/>
            <a:ext cx="12192000" cy="6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A575-A317-E545-B3EB-155A0B8E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We need your support here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C6923F1C-E232-EC12-9599-112BEF5F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7" r="28073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A7A8-02AF-0B4C-8498-A8BC609D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/>
              <a:t>Intro &amp; Demo of the NER system</a:t>
            </a:r>
          </a:p>
          <a:p>
            <a:r>
              <a:rPr lang="en-US" sz="2000"/>
              <a:t>People will get the model upfront, if they sign up </a:t>
            </a:r>
            <a:r>
              <a:rPr lang="en-US" sz="2000" b="1"/>
              <a:t>XXX where to sign up ? XXX</a:t>
            </a:r>
            <a:r>
              <a:rPr lang="en-US" sz="2000"/>
              <a:t> and label 10 reports.</a:t>
            </a:r>
          </a:p>
        </p:txBody>
      </p:sp>
    </p:spTree>
    <p:extLst>
      <p:ext uri="{BB962C8B-B14F-4D97-AF65-F5344CB8AC3E}">
        <p14:creationId xmlns:p14="http://schemas.microsoft.com/office/powerpoint/2010/main" val="38662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Disclaimer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/>
              <a:t>Aaron</a:t>
            </a:r>
          </a:p>
          <a:p>
            <a:r>
              <a:rPr lang="en-US"/>
              <a:t>All things said and presented here do not represent the European Commission or the Commission’s position nor does it suggest any endorsement</a:t>
            </a:r>
          </a:p>
          <a:p>
            <a:r>
              <a:rPr lang="en-US"/>
              <a:t>All errors are mine to keep</a:t>
            </a:r>
          </a:p>
          <a:p>
            <a:r>
              <a:rPr lang="en-US"/>
              <a:t>I present this here as a sole proprietor company under my own name</a:t>
            </a:r>
          </a:p>
          <a:p>
            <a:pPr marL="0" indent="0">
              <a:buNone/>
            </a:pPr>
            <a:r>
              <a:rPr lang="en-US" b="1"/>
              <a:t>Jay, Syra, Paolo</a:t>
            </a:r>
          </a:p>
          <a:p>
            <a:r>
              <a:rPr lang="en-US"/>
              <a:t>They represent their respective companies</a:t>
            </a:r>
          </a:p>
        </p:txBody>
      </p:sp>
    </p:spTree>
    <p:extLst>
      <p:ext uri="{BB962C8B-B14F-4D97-AF65-F5344CB8AC3E}">
        <p14:creationId xmlns:p14="http://schemas.microsoft.com/office/powerpoint/2010/main" val="312385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4:Mapping T-codes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XXX who will take that part ? Who will present? XXX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1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5: knowledge graph (STIX) extraction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XXX who will take that part ? Who will present? XXX Syra?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B4416-CC55-6742-9532-26D8F3B8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the code &amp;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03382-FCC5-E248-BF8F-B0DCB6FF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814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916E-7982-EC40-88EF-792003EF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Public release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44052-4E5A-004B-8A4A-D3E25177CCA5}"/>
              </a:ext>
            </a:extLst>
          </p:cNvPr>
          <p:cNvSpPr>
            <a:spLocks/>
          </p:cNvSpPr>
          <p:nvPr/>
        </p:nvSpPr>
        <p:spPr>
          <a:xfrm>
            <a:off x="5351765" y="2026320"/>
            <a:ext cx="6147589" cy="254386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algn="ctr" defTabSz="530352">
              <a:spcAft>
                <a:spcPts val="600"/>
              </a:spcAft>
            </a:pPr>
            <a:r>
              <a:rPr lang="en-US" sz="232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https://github.com/aaronkaplan/cti-llm/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DC9EB-F912-954F-AE61-47EE46FCAB80}"/>
              </a:ext>
            </a:extLst>
          </p:cNvPr>
          <p:cNvSpPr txBox="1"/>
          <p:nvPr/>
        </p:nvSpPr>
        <p:spPr>
          <a:xfrm>
            <a:off x="5207640" y="4449477"/>
            <a:ext cx="3631952" cy="377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US" sz="1856" b="1" kern="1200">
                <a:solidFill>
                  <a:srgbClr val="B50000"/>
                </a:solidFill>
                <a:latin typeface="+mn-lt"/>
                <a:ea typeface="+mn-ea"/>
                <a:cs typeface="+mn-cs"/>
              </a:rPr>
              <a:t>XXX better place? Org name? XXX</a:t>
            </a:r>
            <a:endParaRPr 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2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056CB-6DA5-F84A-8248-91273494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take-aways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B8113-497C-6AE9-D4E0-07F901EBF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601783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279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0C3A0-2524-0C43-9611-0A6DEAD9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ideas?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7E3F-69F1-FA47-B009-A64BC35CC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you working on something similar? 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let’s talk.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4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199E3-30B8-214C-9585-B17A228A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get in touch  &amp; 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596C4-DD5B-114C-8E4C-E35548D4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 SIG subgroup on a benchmark dataset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Disclaimer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Continued!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This is all still very much WIP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We present here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people who work on similar things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Help people to avoid the same mistakes we did </a:t>
            </a:r>
            <a:r>
              <a:rPr lang="en-US" sz="2000" dirty="0">
                <a:sym typeface="Wingdings" pitchFamily="2" charset="2"/>
              </a:rPr>
              <a:t>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Learn from each other &amp; collectively improve the work on CTI AI models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So, do not assume this presentation represents something authoritative. We are all discovering….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… because there seems to be no comprehensive, good CTI benchmark dataset for LLMs</a:t>
            </a:r>
          </a:p>
        </p:txBody>
      </p:sp>
    </p:spTree>
    <p:extLst>
      <p:ext uri="{BB962C8B-B14F-4D97-AF65-F5344CB8AC3E}">
        <p14:creationId xmlns:p14="http://schemas.microsoft.com/office/powerpoint/2010/main" val="40460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7772-D305-4340-9157-A15041C6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to use LLMs for CTI?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5DC-E198-BC47-BAD0-330565BB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goal of CTI is to know where to look (and how to pivot, how to connect the dots and anticipate the adversaries moves)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This implies a couple of use-cases:</a:t>
            </a:r>
          </a:p>
          <a:p>
            <a:r>
              <a:rPr lang="en-US" sz="2000" b="1" dirty="0"/>
              <a:t>UC 1: </a:t>
            </a:r>
            <a:r>
              <a:rPr lang="en-US" sz="2000" dirty="0"/>
              <a:t>CTI analysists need to be up to date all the time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Summarization</a:t>
            </a:r>
          </a:p>
          <a:p>
            <a:r>
              <a:rPr lang="en-US" sz="2000" b="1" dirty="0">
                <a:sym typeface="Wingdings" pitchFamily="2" charset="2"/>
              </a:rPr>
              <a:t>UC 2: </a:t>
            </a:r>
            <a:r>
              <a:rPr lang="en-US" sz="2000" dirty="0">
                <a:sym typeface="Wingdings" pitchFamily="2" charset="2"/>
              </a:rPr>
              <a:t>Analysts might want to search (question-answering) on CTI reports  (+ translation: I-S00N leak) </a:t>
            </a:r>
            <a:r>
              <a:rPr lang="en-US" sz="2000" b="1" dirty="0">
                <a:sym typeface="Wingdings" pitchFamily="2" charset="2"/>
              </a:rPr>
              <a:t> RAG</a:t>
            </a:r>
          </a:p>
          <a:p>
            <a:r>
              <a:rPr lang="en-US" sz="2000" b="1" dirty="0"/>
              <a:t>UC 3: </a:t>
            </a:r>
            <a:r>
              <a:rPr lang="en-US" sz="2000" dirty="0"/>
              <a:t>Analysts would like to get the information out (“</a:t>
            </a:r>
            <a:r>
              <a:rPr lang="en-US" sz="2000" b="1" dirty="0"/>
              <a:t>information extraction</a:t>
            </a:r>
            <a:r>
              <a:rPr lang="en-US" sz="2000" dirty="0"/>
              <a:t>”) from CTI reports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NER</a:t>
            </a:r>
          </a:p>
          <a:p>
            <a:r>
              <a:rPr lang="en-US" sz="2000" b="1" dirty="0">
                <a:sym typeface="Wingdings" pitchFamily="2" charset="2"/>
              </a:rPr>
              <a:t>UC 4: </a:t>
            </a:r>
            <a:r>
              <a:rPr lang="en-US" sz="2000" dirty="0">
                <a:sym typeface="Wingdings" pitchFamily="2" charset="2"/>
              </a:rPr>
              <a:t>Mapping TTPs / text to MITRE </a:t>
            </a:r>
            <a:r>
              <a:rPr lang="en-US" sz="2000" dirty="0" err="1">
                <a:sym typeface="Wingdings" pitchFamily="2" charset="2"/>
              </a:rPr>
              <a:t>Att&amp;ck</a:t>
            </a:r>
            <a:r>
              <a:rPr lang="en-US" sz="2000" dirty="0">
                <a:sym typeface="Wingdings" pitchFamily="2" charset="2"/>
              </a:rPr>
              <a:t> T-Codes</a:t>
            </a:r>
          </a:p>
          <a:p>
            <a:r>
              <a:rPr lang="en-US" sz="2000" b="1" dirty="0"/>
              <a:t>UC 5: </a:t>
            </a:r>
            <a:r>
              <a:rPr lang="en-US" sz="2000" dirty="0"/>
              <a:t>Extract relationships (“Threat Actor </a:t>
            </a:r>
            <a:r>
              <a:rPr lang="en-US" sz="2000" dirty="0" err="1"/>
              <a:t>xyz</a:t>
            </a:r>
            <a:r>
              <a:rPr lang="en-US" sz="2000" dirty="0"/>
              <a:t> is using Tool ABC to achieve 123”) </a:t>
            </a:r>
            <a:r>
              <a:rPr lang="en-US" sz="2000" dirty="0">
                <a:sym typeface="Wingdings" pitchFamily="2" charset="2"/>
              </a:rPr>
              <a:t> put into </a:t>
            </a:r>
            <a:r>
              <a:rPr lang="en-US" sz="2000" b="1" dirty="0">
                <a:sym typeface="Wingdings" pitchFamily="2" charset="2"/>
              </a:rPr>
              <a:t>knowledge graph / STIX 2.x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370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2C8E1-A61D-894F-8387-D5525360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Constraints in the CTI work-environment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FF3D45-E5FA-86FA-97DD-02ACDB6B0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45519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37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B0D9-797A-8342-83A4-B79EB58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questions to evaluating AI in CTI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BC30-9564-CC48-B598-3DC8E7B7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i="1" dirty="0" err="1"/>
              <a:t>uc</a:t>
            </a:r>
            <a:r>
              <a:rPr lang="en-US" dirty="0"/>
              <a:t> in use-cases: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Can we do </a:t>
            </a:r>
            <a:r>
              <a:rPr lang="en-US" i="1" dirty="0" err="1"/>
              <a:t>uc</a:t>
            </a:r>
            <a:r>
              <a:rPr lang="en-US" dirty="0"/>
              <a:t>? (does it work with LLMs?)</a:t>
            </a:r>
          </a:p>
          <a:p>
            <a:pPr lvl="1"/>
            <a:r>
              <a:rPr lang="en-US" dirty="0"/>
              <a:t>Can we do it better than humans?</a:t>
            </a:r>
          </a:p>
          <a:p>
            <a:pPr lvl="2"/>
            <a:r>
              <a:rPr lang="en-US" dirty="0">
                <a:sym typeface="Wingdings" pitchFamily="2" charset="2"/>
              </a:rPr>
              <a:t> score against human</a:t>
            </a:r>
          </a:p>
          <a:p>
            <a:pPr lvl="2"/>
            <a:r>
              <a:rPr lang="en-US" b="1" dirty="0">
                <a:sym typeface="Wingdings" pitchFamily="2" charset="2"/>
              </a:rPr>
              <a:t>TPR , FPR, etc. metrics</a:t>
            </a:r>
          </a:p>
          <a:p>
            <a:pPr lvl="1"/>
            <a:r>
              <a:rPr lang="en-US" dirty="0"/>
              <a:t>When we have a FP, can we detect it?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How do we need to integrate </a:t>
            </a:r>
            <a:r>
              <a:rPr lang="en-US" i="1" dirty="0" err="1"/>
              <a:t>uc</a:t>
            </a:r>
            <a:r>
              <a:rPr lang="en-US" dirty="0"/>
              <a:t> into our workflow? Where is the human-in-the-loop? </a:t>
            </a:r>
          </a:p>
        </p:txBody>
      </p:sp>
    </p:spTree>
    <p:extLst>
      <p:ext uri="{BB962C8B-B14F-4D97-AF65-F5344CB8AC3E}">
        <p14:creationId xmlns:p14="http://schemas.microsoft.com/office/powerpoint/2010/main" val="62565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ED722-714C-E34B-8CEB-8473A58C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 and benchmark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78E2-B715-904D-A2A9-0DDA47CB6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5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FB2EAA-C5A0-654E-8A25-6DE40B0C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Existing data sets  XXX who? XX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AE17B9-E1D9-81D2-4C89-8A9A440FC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92" r="1257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D40903EE-FB5E-DC6D-F7F1-DE252CE74E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570391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6108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Microsoft Office PowerPoint</Application>
  <PresentationFormat>Widescreen</PresentationFormat>
  <Paragraphs>163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 How to measure quality of LLMs</vt:lpstr>
      <vt:lpstr>Intro speakers &amp; team</vt:lpstr>
      <vt:lpstr>Disclaimer</vt:lpstr>
      <vt:lpstr>Disclaimer Continued!</vt:lpstr>
      <vt:lpstr>Why to use LLMs for CTI?</vt:lpstr>
      <vt:lpstr>Constraints in the CTI work-environment</vt:lpstr>
      <vt:lpstr>Core questions to evaluating AI in CTI</vt:lpstr>
      <vt:lpstr>Existing data and benchmark datasets</vt:lpstr>
      <vt:lpstr>Existing data sets  XXX who? XX</vt:lpstr>
      <vt:lpstr>Insight: we need a benchmark dataset</vt:lpstr>
      <vt:lpstr>UC 1: Summarization</vt:lpstr>
      <vt:lpstr>Summarization: a very first naïve approach</vt:lpstr>
      <vt:lpstr>Example use-case: summarization</vt:lpstr>
      <vt:lpstr>Problem with the naïve approach + solution</vt:lpstr>
      <vt:lpstr>Human-like Summarization Evaluation with ChatGPT </vt:lpstr>
      <vt:lpstr>Existing automatic evals</vt:lpstr>
      <vt:lpstr>Simulating the Likert Scale score</vt:lpstr>
      <vt:lpstr>Pairwise comparison simulation</vt:lpstr>
      <vt:lpstr>Current architecture</vt:lpstr>
      <vt:lpstr>Results1 </vt:lpstr>
      <vt:lpstr>Results (cont)</vt:lpstr>
      <vt:lpstr>Dataset</vt:lpstr>
      <vt:lpstr>Problems ?</vt:lpstr>
      <vt:lpstr>Conclusion summarization benchmarking</vt:lpstr>
      <vt:lpstr>UC 2: RAG</vt:lpstr>
      <vt:lpstr>How to benchmark RAG?</vt:lpstr>
      <vt:lpstr>UC 3:NER</vt:lpstr>
      <vt:lpstr>Evaluation NER</vt:lpstr>
      <vt:lpstr>We need your support here</vt:lpstr>
      <vt:lpstr>UC 4:Mapping T-codes</vt:lpstr>
      <vt:lpstr>UC 5: knowledge graph (STIX) extraction</vt:lpstr>
      <vt:lpstr>Getting the code &amp; data</vt:lpstr>
      <vt:lpstr>Public release of the code</vt:lpstr>
      <vt:lpstr>Key take-aways</vt:lpstr>
      <vt:lpstr>Your ideas?</vt:lpstr>
      <vt:lpstr>Let’s get in touch  &amp;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How to measure quality of LLMs</dc:title>
  <dc:creator>Aaron Kaplan</dc:creator>
  <cp:lastModifiedBy>Syra Marshall</cp:lastModifiedBy>
  <cp:revision>39</cp:revision>
  <dcterms:created xsi:type="dcterms:W3CDTF">2024-04-02T16:26:06Z</dcterms:created>
  <dcterms:modified xsi:type="dcterms:W3CDTF">2024-04-12T17:29:32Z</dcterms:modified>
</cp:coreProperties>
</file>